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handoutMasterIdLst>
    <p:handoutMasterId r:id="rId31"/>
  </p:handoutMasterIdLst>
  <p:sldIdLst>
    <p:sldId id="470" r:id="rId2"/>
    <p:sldId id="436" r:id="rId3"/>
    <p:sldId id="471" r:id="rId4"/>
    <p:sldId id="472" r:id="rId5"/>
    <p:sldId id="473" r:id="rId6"/>
    <p:sldId id="474" r:id="rId7"/>
    <p:sldId id="475" r:id="rId8"/>
    <p:sldId id="476" r:id="rId9"/>
    <p:sldId id="477" r:id="rId10"/>
    <p:sldId id="478" r:id="rId11"/>
    <p:sldId id="479" r:id="rId12"/>
    <p:sldId id="480" r:id="rId13"/>
    <p:sldId id="481" r:id="rId14"/>
    <p:sldId id="482" r:id="rId15"/>
    <p:sldId id="483" r:id="rId16"/>
    <p:sldId id="484" r:id="rId17"/>
    <p:sldId id="485" r:id="rId18"/>
    <p:sldId id="486" r:id="rId19"/>
    <p:sldId id="487" r:id="rId20"/>
    <p:sldId id="488" r:id="rId21"/>
    <p:sldId id="489" r:id="rId22"/>
    <p:sldId id="490" r:id="rId23"/>
    <p:sldId id="491" r:id="rId24"/>
    <p:sldId id="492" r:id="rId25"/>
    <p:sldId id="495" r:id="rId26"/>
    <p:sldId id="496" r:id="rId27"/>
    <p:sldId id="497" r:id="rId28"/>
    <p:sldId id="498" r:id="rId29"/>
  </p:sldIdLst>
  <p:sldSz cx="9144000" cy="6858000" type="screen4x3"/>
  <p:notesSz cx="7023100" cy="93091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lie Miller" initials="EM" lastIdx="4" clrIdx="0">
    <p:extLst>
      <p:ext uri="{19B8F6BF-5375-455C-9EA6-DF929625EA0E}">
        <p15:presenceInfo xmlns:p15="http://schemas.microsoft.com/office/powerpoint/2012/main" userId="S-1-5-21-918573013-896543284-2314745164-8706" providerId="AD"/>
      </p:ext>
    </p:extLst>
  </p:cmAuthor>
  <p:cmAuthor id="2" name="Amy Weinberg" initials="AW" lastIdx="9" clrIdx="1">
    <p:extLst>
      <p:ext uri="{19B8F6BF-5375-455C-9EA6-DF929625EA0E}">
        <p15:presenceInfo xmlns:p15="http://schemas.microsoft.com/office/powerpoint/2012/main" userId="S-1-5-21-918573013-896543284-2314745164-86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7F8"/>
    <a:srgbClr val="AA383A"/>
    <a:srgbClr val="E0B930"/>
    <a:srgbClr val="E0B72F"/>
    <a:srgbClr val="A93839"/>
    <a:srgbClr val="E0B830"/>
    <a:srgbClr val="07477F"/>
    <a:srgbClr val="FCF339"/>
    <a:srgbClr val="CEAA46"/>
    <a:srgbClr val="724C2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59" autoAdjust="0"/>
    <p:restoredTop sz="94295" autoAdjust="0"/>
  </p:normalViewPr>
  <p:slideViewPr>
    <p:cSldViewPr snapToGrid="0" snapToObjects="1">
      <p:cViewPr varScale="1">
        <p:scale>
          <a:sx n="73" d="100"/>
          <a:sy n="73" d="100"/>
        </p:scale>
        <p:origin x="528" y="72"/>
      </p:cViewPr>
      <p:guideLst>
        <p:guide orient="horz" pos="2160"/>
        <p:guide pos="2880"/>
      </p:guideLst>
    </p:cSldViewPr>
  </p:slideViewPr>
  <p:outlineViewPr>
    <p:cViewPr>
      <p:scale>
        <a:sx n="33" d="100"/>
        <a:sy n="33" d="100"/>
      </p:scale>
      <p:origin x="0" y="-3762"/>
    </p:cViewPr>
  </p:outlineViewPr>
  <p:notesTextViewPr>
    <p:cViewPr>
      <p:scale>
        <a:sx n="100" d="100"/>
        <a:sy n="100" d="100"/>
      </p:scale>
      <p:origin x="0" y="0"/>
    </p:cViewPr>
  </p:notesTextViewPr>
  <p:notesViewPr>
    <p:cSldViewPr snapToGrid="0" snapToObjects="1">
      <p:cViewPr varScale="1">
        <p:scale>
          <a:sx n="89" d="100"/>
          <a:sy n="89" d="100"/>
        </p:scale>
        <p:origin x="3564"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442FB11-58BD-4CBA-8287-012D98AFE62B}"/>
              </a:ext>
            </a:extLst>
          </p:cNvPr>
          <p:cNvSpPr>
            <a:spLocks noGrp="1"/>
          </p:cNvSpPr>
          <p:nvPr>
            <p:ph type="hdr" sz="quarter"/>
          </p:nvPr>
        </p:nvSpPr>
        <p:spPr>
          <a:xfrm>
            <a:off x="0" y="0"/>
            <a:ext cx="3043238" cy="466725"/>
          </a:xfrm>
          <a:prstGeom prst="rect">
            <a:avLst/>
          </a:prstGeom>
        </p:spPr>
        <p:txBody>
          <a:bodyPr vert="horz" wrap="square" lIns="93324" tIns="46662" rIns="93324" bIns="46662" numCol="1" anchor="t" anchorCtr="0" compatLnSpc="1">
            <a:prstTxWarp prst="textNoShape">
              <a:avLst/>
            </a:prstTxWarp>
          </a:bodyPr>
          <a:lstStyle>
            <a:lvl1pPr>
              <a:defRPr sz="1200">
                <a:latin typeface="Calibri" charset="0"/>
                <a:ea typeface="MS PGothic" charset="0"/>
                <a:cs typeface="MS PGothic" charset="0"/>
              </a:defRPr>
            </a:lvl1pPr>
          </a:lstStyle>
          <a:p>
            <a:pPr>
              <a:defRPr/>
            </a:pPr>
            <a:endParaRPr lang="en-US"/>
          </a:p>
        </p:txBody>
      </p:sp>
      <p:sp>
        <p:nvSpPr>
          <p:cNvPr id="3" name="Date Placeholder 2">
            <a:extLst>
              <a:ext uri="{FF2B5EF4-FFF2-40B4-BE49-F238E27FC236}">
                <a16:creationId xmlns:a16="http://schemas.microsoft.com/office/drawing/2014/main" id="{7F168CFF-1C48-453D-BEBF-D9165F8DBA7D}"/>
              </a:ext>
            </a:extLst>
          </p:cNvPr>
          <p:cNvSpPr>
            <a:spLocks noGrp="1"/>
          </p:cNvSpPr>
          <p:nvPr>
            <p:ph type="dt" sz="quarter" idx="1"/>
          </p:nvPr>
        </p:nvSpPr>
        <p:spPr>
          <a:xfrm>
            <a:off x="3978275" y="0"/>
            <a:ext cx="3043238" cy="466725"/>
          </a:xfrm>
          <a:prstGeom prst="rect">
            <a:avLst/>
          </a:prstGeom>
        </p:spPr>
        <p:txBody>
          <a:bodyPr vert="horz" wrap="square" lIns="93324" tIns="46662" rIns="93324" bIns="46662" numCol="1" anchor="t" anchorCtr="0" compatLnSpc="1">
            <a:prstTxWarp prst="textNoShape">
              <a:avLst/>
            </a:prstTxWarp>
          </a:bodyPr>
          <a:lstStyle>
            <a:lvl1pPr algn="r">
              <a:defRPr sz="1200" smtClean="0"/>
            </a:lvl1pPr>
          </a:lstStyle>
          <a:p>
            <a:pPr>
              <a:defRPr/>
            </a:pPr>
            <a:fld id="{5E775C99-34A5-4118-8BD5-93AE66B491F8}" type="datetimeFigureOut">
              <a:rPr lang="en-US" altLang="en-US"/>
              <a:pPr>
                <a:defRPr/>
              </a:pPr>
              <a:t>2/27/2019</a:t>
            </a:fld>
            <a:endParaRPr lang="en-US" altLang="en-US"/>
          </a:p>
        </p:txBody>
      </p:sp>
      <p:sp>
        <p:nvSpPr>
          <p:cNvPr id="4" name="Footer Placeholder 3">
            <a:extLst>
              <a:ext uri="{FF2B5EF4-FFF2-40B4-BE49-F238E27FC236}">
                <a16:creationId xmlns:a16="http://schemas.microsoft.com/office/drawing/2014/main" id="{B79BF5AB-9B5F-42E5-AE97-A602C5B10FCA}"/>
              </a:ext>
            </a:extLst>
          </p:cNvPr>
          <p:cNvSpPr>
            <a:spLocks noGrp="1"/>
          </p:cNvSpPr>
          <p:nvPr>
            <p:ph type="ftr" sz="quarter" idx="2"/>
          </p:nvPr>
        </p:nvSpPr>
        <p:spPr>
          <a:xfrm>
            <a:off x="0" y="8842375"/>
            <a:ext cx="3043238" cy="466725"/>
          </a:xfrm>
          <a:prstGeom prst="rect">
            <a:avLst/>
          </a:prstGeom>
        </p:spPr>
        <p:txBody>
          <a:bodyPr vert="horz" wrap="square" lIns="93324" tIns="46662" rIns="93324" bIns="46662" numCol="1" anchor="b" anchorCtr="0" compatLnSpc="1">
            <a:prstTxWarp prst="textNoShape">
              <a:avLst/>
            </a:prstTxWarp>
          </a:bodyPr>
          <a:lstStyle>
            <a:lvl1pPr>
              <a:defRPr sz="1200">
                <a:latin typeface="Calibri" charset="0"/>
                <a:ea typeface="MS PGothic" charset="0"/>
                <a:cs typeface="MS PGothic" charset="0"/>
              </a:defRPr>
            </a:lvl1pPr>
          </a:lstStyle>
          <a:p>
            <a:pPr>
              <a:defRPr/>
            </a:pPr>
            <a:endParaRPr lang="en-US"/>
          </a:p>
        </p:txBody>
      </p:sp>
      <p:sp>
        <p:nvSpPr>
          <p:cNvPr id="5" name="Slide Number Placeholder 4">
            <a:extLst>
              <a:ext uri="{FF2B5EF4-FFF2-40B4-BE49-F238E27FC236}">
                <a16:creationId xmlns:a16="http://schemas.microsoft.com/office/drawing/2014/main" id="{9568F8A1-46AB-4638-9E33-E437F23C41B2}"/>
              </a:ext>
            </a:extLst>
          </p:cNvPr>
          <p:cNvSpPr>
            <a:spLocks noGrp="1"/>
          </p:cNvSpPr>
          <p:nvPr>
            <p:ph type="sldNum" sz="quarter" idx="3"/>
          </p:nvPr>
        </p:nvSpPr>
        <p:spPr>
          <a:xfrm>
            <a:off x="3978275" y="8842375"/>
            <a:ext cx="3043238" cy="466725"/>
          </a:xfrm>
          <a:prstGeom prst="rect">
            <a:avLst/>
          </a:prstGeom>
        </p:spPr>
        <p:txBody>
          <a:bodyPr vert="horz" wrap="square" lIns="93324" tIns="46662" rIns="93324" bIns="46662" numCol="1" anchor="b" anchorCtr="0" compatLnSpc="1">
            <a:prstTxWarp prst="textNoShape">
              <a:avLst/>
            </a:prstTxWarp>
          </a:bodyPr>
          <a:lstStyle>
            <a:lvl1pPr algn="r">
              <a:defRPr sz="1200" smtClean="0"/>
            </a:lvl1pPr>
          </a:lstStyle>
          <a:p>
            <a:pPr>
              <a:defRPr/>
            </a:pPr>
            <a:fld id="{8353FB23-DCA2-440B-BF88-95F0FB48B45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DD338D-3881-4290-A3F8-9301EBEA6B12}"/>
              </a:ext>
            </a:extLst>
          </p:cNvPr>
          <p:cNvSpPr>
            <a:spLocks noGrp="1"/>
          </p:cNvSpPr>
          <p:nvPr>
            <p:ph type="hdr" sz="quarter"/>
          </p:nvPr>
        </p:nvSpPr>
        <p:spPr>
          <a:xfrm>
            <a:off x="0" y="0"/>
            <a:ext cx="3043238" cy="465138"/>
          </a:xfrm>
          <a:prstGeom prst="rect">
            <a:avLst/>
          </a:prstGeom>
        </p:spPr>
        <p:txBody>
          <a:bodyPr vert="horz" wrap="square" lIns="93324" tIns="46662" rIns="93324" bIns="46662" numCol="1" anchor="t" anchorCtr="0" compatLnSpc="1">
            <a:prstTxWarp prst="textNoShape">
              <a:avLst/>
            </a:prstTxWarp>
          </a:bodyPr>
          <a:lstStyle>
            <a:lvl1pPr eaLnBrk="1" hangingPunct="1">
              <a:defRPr sz="1200">
                <a:latin typeface="Calibri" charset="0"/>
                <a:ea typeface="MS PGothic" charset="0"/>
                <a:cs typeface="MS PGothic" charset="0"/>
              </a:defRPr>
            </a:lvl1pPr>
          </a:lstStyle>
          <a:p>
            <a:pPr>
              <a:defRPr/>
            </a:pPr>
            <a:endParaRPr lang="en-US"/>
          </a:p>
        </p:txBody>
      </p:sp>
      <p:sp>
        <p:nvSpPr>
          <p:cNvPr id="3" name="Date Placeholder 2">
            <a:extLst>
              <a:ext uri="{FF2B5EF4-FFF2-40B4-BE49-F238E27FC236}">
                <a16:creationId xmlns:a16="http://schemas.microsoft.com/office/drawing/2014/main" id="{B1CB5FCF-9748-4C12-9E6A-DE976C95F294}"/>
              </a:ext>
            </a:extLst>
          </p:cNvPr>
          <p:cNvSpPr>
            <a:spLocks noGrp="1"/>
          </p:cNvSpPr>
          <p:nvPr>
            <p:ph type="dt" idx="1"/>
          </p:nvPr>
        </p:nvSpPr>
        <p:spPr>
          <a:xfrm>
            <a:off x="3978275" y="0"/>
            <a:ext cx="3043238" cy="465138"/>
          </a:xfrm>
          <a:prstGeom prst="rect">
            <a:avLst/>
          </a:prstGeom>
        </p:spPr>
        <p:txBody>
          <a:bodyPr vert="horz" wrap="square" lIns="93324" tIns="46662" rIns="93324" bIns="46662" numCol="1" anchor="t" anchorCtr="0" compatLnSpc="1">
            <a:prstTxWarp prst="textNoShape">
              <a:avLst/>
            </a:prstTxWarp>
          </a:bodyPr>
          <a:lstStyle>
            <a:lvl1pPr algn="r" eaLnBrk="1" hangingPunct="1">
              <a:defRPr sz="1200" smtClean="0"/>
            </a:lvl1pPr>
          </a:lstStyle>
          <a:p>
            <a:pPr>
              <a:defRPr/>
            </a:pPr>
            <a:fld id="{321C2F62-9523-4EC8-B657-600FA9778DFD}" type="datetimeFigureOut">
              <a:rPr lang="en-US" altLang="en-US"/>
              <a:pPr>
                <a:defRPr/>
              </a:pPr>
              <a:t>2/27/2019</a:t>
            </a:fld>
            <a:endParaRPr lang="en-US" altLang="en-US"/>
          </a:p>
        </p:txBody>
      </p:sp>
      <p:sp>
        <p:nvSpPr>
          <p:cNvPr id="4" name="Slide Image Placeholder 3">
            <a:extLst>
              <a:ext uri="{FF2B5EF4-FFF2-40B4-BE49-F238E27FC236}">
                <a16:creationId xmlns:a16="http://schemas.microsoft.com/office/drawing/2014/main" id="{C449C4A0-859B-4D7D-A264-9C70FFFD0C33}"/>
              </a:ext>
            </a:extLst>
          </p:cNvPr>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pPr lvl="0"/>
            <a:endParaRPr lang="en-US" noProof="0" dirty="0"/>
          </a:p>
        </p:txBody>
      </p:sp>
      <p:sp>
        <p:nvSpPr>
          <p:cNvPr id="5" name="Notes Placeholder 4">
            <a:extLst>
              <a:ext uri="{FF2B5EF4-FFF2-40B4-BE49-F238E27FC236}">
                <a16:creationId xmlns:a16="http://schemas.microsoft.com/office/drawing/2014/main" id="{E903642A-F96E-4B54-B776-0DD6A5B2E983}"/>
              </a:ext>
            </a:extLst>
          </p:cNvPr>
          <p:cNvSpPr>
            <a:spLocks noGrp="1"/>
          </p:cNvSpPr>
          <p:nvPr>
            <p:ph type="body" sz="quarter" idx="3"/>
          </p:nvPr>
        </p:nvSpPr>
        <p:spPr>
          <a:xfrm>
            <a:off x="701675" y="4421188"/>
            <a:ext cx="5619750" cy="4189412"/>
          </a:xfrm>
          <a:prstGeom prst="rect">
            <a:avLst/>
          </a:prstGeom>
        </p:spPr>
        <p:txBody>
          <a:bodyPr vert="horz" lIns="93324" tIns="46662" rIns="93324" bIns="46662"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D1BF991-CAE1-42D4-AE19-640ED0E8C0A9}"/>
              </a:ext>
            </a:extLst>
          </p:cNvPr>
          <p:cNvSpPr>
            <a:spLocks noGrp="1"/>
          </p:cNvSpPr>
          <p:nvPr>
            <p:ph type="ftr" sz="quarter" idx="4"/>
          </p:nvPr>
        </p:nvSpPr>
        <p:spPr>
          <a:xfrm>
            <a:off x="0" y="8842375"/>
            <a:ext cx="3043238" cy="465138"/>
          </a:xfrm>
          <a:prstGeom prst="rect">
            <a:avLst/>
          </a:prstGeom>
        </p:spPr>
        <p:txBody>
          <a:bodyPr vert="horz" wrap="square" lIns="93324" tIns="46662" rIns="93324" bIns="46662" numCol="1" anchor="b" anchorCtr="0" compatLnSpc="1">
            <a:prstTxWarp prst="textNoShape">
              <a:avLst/>
            </a:prstTxWarp>
          </a:bodyPr>
          <a:lstStyle>
            <a:lvl1pPr eaLnBrk="1" hangingPunct="1">
              <a:defRPr sz="1200">
                <a:latin typeface="Calibri" charset="0"/>
                <a:ea typeface="MS PGothic" charset="0"/>
                <a:cs typeface="MS PGothic" charset="0"/>
              </a:defRPr>
            </a:lvl1pPr>
          </a:lstStyle>
          <a:p>
            <a:pPr>
              <a:defRPr/>
            </a:pPr>
            <a:endParaRPr lang="en-US"/>
          </a:p>
        </p:txBody>
      </p:sp>
      <p:sp>
        <p:nvSpPr>
          <p:cNvPr id="7" name="Slide Number Placeholder 6">
            <a:extLst>
              <a:ext uri="{FF2B5EF4-FFF2-40B4-BE49-F238E27FC236}">
                <a16:creationId xmlns:a16="http://schemas.microsoft.com/office/drawing/2014/main" id="{A375382F-CA56-47E9-BB5B-3B056BD00C12}"/>
              </a:ext>
            </a:extLst>
          </p:cNvPr>
          <p:cNvSpPr>
            <a:spLocks noGrp="1"/>
          </p:cNvSpPr>
          <p:nvPr>
            <p:ph type="sldNum" sz="quarter" idx="5"/>
          </p:nvPr>
        </p:nvSpPr>
        <p:spPr>
          <a:xfrm>
            <a:off x="3978275" y="8842375"/>
            <a:ext cx="3043238" cy="465138"/>
          </a:xfrm>
          <a:prstGeom prst="rect">
            <a:avLst/>
          </a:prstGeom>
        </p:spPr>
        <p:txBody>
          <a:bodyPr vert="horz" wrap="square" lIns="93324" tIns="46662" rIns="93324" bIns="46662" numCol="1" anchor="b" anchorCtr="0" compatLnSpc="1">
            <a:prstTxWarp prst="textNoShape">
              <a:avLst/>
            </a:prstTxWarp>
          </a:bodyPr>
          <a:lstStyle>
            <a:lvl1pPr algn="r" eaLnBrk="1" hangingPunct="1">
              <a:defRPr sz="1200" smtClean="0"/>
            </a:lvl1pPr>
          </a:lstStyle>
          <a:p>
            <a:pPr>
              <a:defRPr/>
            </a:pPr>
            <a:fld id="{3F687893-C7A0-4AE5-BA60-7B67AE1C628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D7F555B9-2C9A-4036-A6B6-E513AE68136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E224283D-01F9-4A3A-9FA0-C186D0EE10F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124" name="Slide Number Placeholder 3">
            <a:extLst>
              <a:ext uri="{FF2B5EF4-FFF2-40B4-BE49-F238E27FC236}">
                <a16:creationId xmlns:a16="http://schemas.microsoft.com/office/drawing/2014/main" id="{69943F20-61F9-4B6D-9ADA-33124A1185F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D395D15E-31F8-4865-B876-6FC6A27EE559}" type="slidenum">
              <a:rPr lang="en-US" altLang="en-US"/>
              <a:pPr/>
              <a:t>1</a:t>
            </a:fld>
            <a:endParaRPr lang="en-US" altLang="en-US"/>
          </a:p>
        </p:txBody>
      </p:sp>
    </p:spTree>
    <p:extLst>
      <p:ext uri="{BB962C8B-B14F-4D97-AF65-F5344CB8AC3E}">
        <p14:creationId xmlns:p14="http://schemas.microsoft.com/office/powerpoint/2010/main" val="33782871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10</a:t>
            </a:fld>
            <a:endParaRPr lang="en-US" altLang="en-US"/>
          </a:p>
        </p:txBody>
      </p:sp>
    </p:spTree>
    <p:extLst>
      <p:ext uri="{BB962C8B-B14F-4D97-AF65-F5344CB8AC3E}">
        <p14:creationId xmlns:p14="http://schemas.microsoft.com/office/powerpoint/2010/main" val="37900914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11</a:t>
            </a:fld>
            <a:endParaRPr lang="en-US" altLang="en-US"/>
          </a:p>
        </p:txBody>
      </p:sp>
    </p:spTree>
    <p:extLst>
      <p:ext uri="{BB962C8B-B14F-4D97-AF65-F5344CB8AC3E}">
        <p14:creationId xmlns:p14="http://schemas.microsoft.com/office/powerpoint/2010/main" val="8430513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12</a:t>
            </a:fld>
            <a:endParaRPr lang="en-US" altLang="en-US"/>
          </a:p>
        </p:txBody>
      </p:sp>
    </p:spTree>
    <p:extLst>
      <p:ext uri="{BB962C8B-B14F-4D97-AF65-F5344CB8AC3E}">
        <p14:creationId xmlns:p14="http://schemas.microsoft.com/office/powerpoint/2010/main" val="787218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13</a:t>
            </a:fld>
            <a:endParaRPr lang="en-US" altLang="en-US"/>
          </a:p>
        </p:txBody>
      </p:sp>
    </p:spTree>
    <p:extLst>
      <p:ext uri="{BB962C8B-B14F-4D97-AF65-F5344CB8AC3E}">
        <p14:creationId xmlns:p14="http://schemas.microsoft.com/office/powerpoint/2010/main" val="21275411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14</a:t>
            </a:fld>
            <a:endParaRPr lang="en-US" altLang="en-US"/>
          </a:p>
        </p:txBody>
      </p:sp>
    </p:spTree>
    <p:extLst>
      <p:ext uri="{BB962C8B-B14F-4D97-AF65-F5344CB8AC3E}">
        <p14:creationId xmlns:p14="http://schemas.microsoft.com/office/powerpoint/2010/main" val="23999393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15</a:t>
            </a:fld>
            <a:endParaRPr lang="en-US" altLang="en-US"/>
          </a:p>
        </p:txBody>
      </p:sp>
    </p:spTree>
    <p:extLst>
      <p:ext uri="{BB962C8B-B14F-4D97-AF65-F5344CB8AC3E}">
        <p14:creationId xmlns:p14="http://schemas.microsoft.com/office/powerpoint/2010/main" val="91862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16</a:t>
            </a:fld>
            <a:endParaRPr lang="en-US" altLang="en-US"/>
          </a:p>
        </p:txBody>
      </p:sp>
    </p:spTree>
    <p:extLst>
      <p:ext uri="{BB962C8B-B14F-4D97-AF65-F5344CB8AC3E}">
        <p14:creationId xmlns:p14="http://schemas.microsoft.com/office/powerpoint/2010/main" val="35908428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17</a:t>
            </a:fld>
            <a:endParaRPr lang="en-US" altLang="en-US"/>
          </a:p>
        </p:txBody>
      </p:sp>
    </p:spTree>
    <p:extLst>
      <p:ext uri="{BB962C8B-B14F-4D97-AF65-F5344CB8AC3E}">
        <p14:creationId xmlns:p14="http://schemas.microsoft.com/office/powerpoint/2010/main" val="28982010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18</a:t>
            </a:fld>
            <a:endParaRPr lang="en-US" altLang="en-US"/>
          </a:p>
        </p:txBody>
      </p:sp>
    </p:spTree>
    <p:extLst>
      <p:ext uri="{BB962C8B-B14F-4D97-AF65-F5344CB8AC3E}">
        <p14:creationId xmlns:p14="http://schemas.microsoft.com/office/powerpoint/2010/main" val="27390494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19</a:t>
            </a:fld>
            <a:endParaRPr lang="en-US" altLang="en-US"/>
          </a:p>
        </p:txBody>
      </p:sp>
    </p:spTree>
    <p:extLst>
      <p:ext uri="{BB962C8B-B14F-4D97-AF65-F5344CB8AC3E}">
        <p14:creationId xmlns:p14="http://schemas.microsoft.com/office/powerpoint/2010/main" val="37010861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2</a:t>
            </a:fld>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20</a:t>
            </a:fld>
            <a:endParaRPr lang="en-US" altLang="en-US"/>
          </a:p>
        </p:txBody>
      </p:sp>
    </p:spTree>
    <p:extLst>
      <p:ext uri="{BB962C8B-B14F-4D97-AF65-F5344CB8AC3E}">
        <p14:creationId xmlns:p14="http://schemas.microsoft.com/office/powerpoint/2010/main" val="32020210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21</a:t>
            </a:fld>
            <a:endParaRPr lang="en-US" altLang="en-US"/>
          </a:p>
        </p:txBody>
      </p:sp>
    </p:spTree>
    <p:extLst>
      <p:ext uri="{BB962C8B-B14F-4D97-AF65-F5344CB8AC3E}">
        <p14:creationId xmlns:p14="http://schemas.microsoft.com/office/powerpoint/2010/main" val="6812770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22</a:t>
            </a:fld>
            <a:endParaRPr lang="en-US" altLang="en-US"/>
          </a:p>
        </p:txBody>
      </p:sp>
    </p:spTree>
    <p:extLst>
      <p:ext uri="{BB962C8B-B14F-4D97-AF65-F5344CB8AC3E}">
        <p14:creationId xmlns:p14="http://schemas.microsoft.com/office/powerpoint/2010/main" val="12377124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23</a:t>
            </a:fld>
            <a:endParaRPr lang="en-US" altLang="en-US"/>
          </a:p>
        </p:txBody>
      </p:sp>
    </p:spTree>
    <p:extLst>
      <p:ext uri="{BB962C8B-B14F-4D97-AF65-F5344CB8AC3E}">
        <p14:creationId xmlns:p14="http://schemas.microsoft.com/office/powerpoint/2010/main" val="42216209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24</a:t>
            </a:fld>
            <a:endParaRPr lang="en-US" altLang="en-US"/>
          </a:p>
        </p:txBody>
      </p:sp>
    </p:spTree>
    <p:extLst>
      <p:ext uri="{BB962C8B-B14F-4D97-AF65-F5344CB8AC3E}">
        <p14:creationId xmlns:p14="http://schemas.microsoft.com/office/powerpoint/2010/main" val="282401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25</a:t>
            </a:fld>
            <a:endParaRPr lang="en-US" altLang="en-US"/>
          </a:p>
        </p:txBody>
      </p:sp>
    </p:spTree>
    <p:extLst>
      <p:ext uri="{BB962C8B-B14F-4D97-AF65-F5344CB8AC3E}">
        <p14:creationId xmlns:p14="http://schemas.microsoft.com/office/powerpoint/2010/main" val="35585778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26</a:t>
            </a:fld>
            <a:endParaRPr lang="en-US" altLang="en-US"/>
          </a:p>
        </p:txBody>
      </p:sp>
    </p:spTree>
    <p:extLst>
      <p:ext uri="{BB962C8B-B14F-4D97-AF65-F5344CB8AC3E}">
        <p14:creationId xmlns:p14="http://schemas.microsoft.com/office/powerpoint/2010/main" val="34853259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27</a:t>
            </a:fld>
            <a:endParaRPr lang="en-US" altLang="en-US"/>
          </a:p>
        </p:txBody>
      </p:sp>
    </p:spTree>
    <p:extLst>
      <p:ext uri="{BB962C8B-B14F-4D97-AF65-F5344CB8AC3E}">
        <p14:creationId xmlns:p14="http://schemas.microsoft.com/office/powerpoint/2010/main" val="365550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D7F555B9-2C9A-4036-A6B6-E513AE68136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E224283D-01F9-4A3A-9FA0-C186D0EE10F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124" name="Slide Number Placeholder 3">
            <a:extLst>
              <a:ext uri="{FF2B5EF4-FFF2-40B4-BE49-F238E27FC236}">
                <a16:creationId xmlns:a16="http://schemas.microsoft.com/office/drawing/2014/main" id="{69943F20-61F9-4B6D-9ADA-33124A1185F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D395D15E-31F8-4865-B876-6FC6A27EE559}" type="slidenum">
              <a:rPr lang="en-US" altLang="en-US"/>
              <a:pPr/>
              <a:t>28</a:t>
            </a:fld>
            <a:endParaRPr lang="en-US" altLang="en-US"/>
          </a:p>
        </p:txBody>
      </p:sp>
    </p:spTree>
    <p:extLst>
      <p:ext uri="{BB962C8B-B14F-4D97-AF65-F5344CB8AC3E}">
        <p14:creationId xmlns:p14="http://schemas.microsoft.com/office/powerpoint/2010/main" val="660899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3</a:t>
            </a:fld>
            <a:endParaRPr lang="en-US" altLang="en-US"/>
          </a:p>
        </p:txBody>
      </p:sp>
    </p:spTree>
    <p:extLst>
      <p:ext uri="{BB962C8B-B14F-4D97-AF65-F5344CB8AC3E}">
        <p14:creationId xmlns:p14="http://schemas.microsoft.com/office/powerpoint/2010/main" val="38618377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4</a:t>
            </a:fld>
            <a:endParaRPr lang="en-US" altLang="en-US"/>
          </a:p>
        </p:txBody>
      </p:sp>
    </p:spTree>
    <p:extLst>
      <p:ext uri="{BB962C8B-B14F-4D97-AF65-F5344CB8AC3E}">
        <p14:creationId xmlns:p14="http://schemas.microsoft.com/office/powerpoint/2010/main" val="1769189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5</a:t>
            </a:fld>
            <a:endParaRPr lang="en-US" altLang="en-US"/>
          </a:p>
        </p:txBody>
      </p:sp>
    </p:spTree>
    <p:extLst>
      <p:ext uri="{BB962C8B-B14F-4D97-AF65-F5344CB8AC3E}">
        <p14:creationId xmlns:p14="http://schemas.microsoft.com/office/powerpoint/2010/main" val="4042444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6</a:t>
            </a:fld>
            <a:endParaRPr lang="en-US" altLang="en-US"/>
          </a:p>
        </p:txBody>
      </p:sp>
    </p:spTree>
    <p:extLst>
      <p:ext uri="{BB962C8B-B14F-4D97-AF65-F5344CB8AC3E}">
        <p14:creationId xmlns:p14="http://schemas.microsoft.com/office/powerpoint/2010/main" val="3462631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7</a:t>
            </a:fld>
            <a:endParaRPr lang="en-US" altLang="en-US"/>
          </a:p>
        </p:txBody>
      </p:sp>
    </p:spTree>
    <p:extLst>
      <p:ext uri="{BB962C8B-B14F-4D97-AF65-F5344CB8AC3E}">
        <p14:creationId xmlns:p14="http://schemas.microsoft.com/office/powerpoint/2010/main" val="5636687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8</a:t>
            </a:fld>
            <a:endParaRPr lang="en-US" altLang="en-US"/>
          </a:p>
        </p:txBody>
      </p:sp>
    </p:spTree>
    <p:extLst>
      <p:ext uri="{BB962C8B-B14F-4D97-AF65-F5344CB8AC3E}">
        <p14:creationId xmlns:p14="http://schemas.microsoft.com/office/powerpoint/2010/main" val="27440319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27F9CD98-F17B-4364-8CB4-33131B6756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25458FBF-8566-4227-8704-997D114B21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72" name="Slide Number Placeholder 3">
            <a:extLst>
              <a:ext uri="{FF2B5EF4-FFF2-40B4-BE49-F238E27FC236}">
                <a16:creationId xmlns:a16="http://schemas.microsoft.com/office/drawing/2014/main" id="{1782CF63-3468-442F-AD7E-CB5B7313CB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82D6636-D55B-4C57-A067-C01BFC54B197}" type="slidenum">
              <a:rPr lang="en-US" altLang="en-US"/>
              <a:pPr/>
              <a:t>9</a:t>
            </a:fld>
            <a:endParaRPr lang="en-US" altLang="en-US"/>
          </a:p>
        </p:txBody>
      </p:sp>
    </p:spTree>
    <p:extLst>
      <p:ext uri="{BB962C8B-B14F-4D97-AF65-F5344CB8AC3E}">
        <p14:creationId xmlns:p14="http://schemas.microsoft.com/office/powerpoint/2010/main" val="2495969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25817ED7-B4ED-47D3-9C9A-0AA02264E1CC}"/>
              </a:ext>
            </a:extLst>
          </p:cNvPr>
          <p:cNvSpPr>
            <a:spLocks noGrp="1"/>
          </p:cNvSpPr>
          <p:nvPr>
            <p:ph type="dt" sz="half" idx="10"/>
          </p:nvPr>
        </p:nvSpPr>
        <p:spPr/>
        <p:txBody>
          <a:bodyPr/>
          <a:lstStyle>
            <a:lvl1pPr>
              <a:defRPr/>
            </a:lvl1pPr>
          </a:lstStyle>
          <a:p>
            <a:pPr>
              <a:defRPr/>
            </a:pPr>
            <a:fld id="{0459AD33-DA76-412B-B22D-4E513A33F30D}" type="datetimeFigureOut">
              <a:rPr lang="en-US" altLang="en-US"/>
              <a:pPr>
                <a:defRPr/>
              </a:pPr>
              <a:t>2/27/2019</a:t>
            </a:fld>
            <a:endParaRPr lang="en-US" altLang="en-US"/>
          </a:p>
        </p:txBody>
      </p:sp>
      <p:sp>
        <p:nvSpPr>
          <p:cNvPr id="5" name="Footer Placeholder 4">
            <a:extLst>
              <a:ext uri="{FF2B5EF4-FFF2-40B4-BE49-F238E27FC236}">
                <a16:creationId xmlns:a16="http://schemas.microsoft.com/office/drawing/2014/main" id="{AC8A3BD0-7E03-475C-8E0D-DBED6E7944C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26040C34-A7C4-44F1-8BB2-1D93BDA98EE2}"/>
              </a:ext>
            </a:extLst>
          </p:cNvPr>
          <p:cNvSpPr>
            <a:spLocks noGrp="1"/>
          </p:cNvSpPr>
          <p:nvPr>
            <p:ph type="sldNum" sz="quarter" idx="12"/>
          </p:nvPr>
        </p:nvSpPr>
        <p:spPr/>
        <p:txBody>
          <a:bodyPr/>
          <a:lstStyle>
            <a:lvl1pPr>
              <a:defRPr/>
            </a:lvl1pPr>
          </a:lstStyle>
          <a:p>
            <a:pPr>
              <a:defRPr/>
            </a:pPr>
            <a:fld id="{B9947EB0-F63A-44A2-A031-330C893C715A}" type="slidenum">
              <a:rPr lang="en-US" altLang="en-US"/>
              <a:pPr>
                <a:defRPr/>
              </a:pPr>
              <a:t>‹#›</a:t>
            </a:fld>
            <a:endParaRPr lang="en-US" altLang="en-US"/>
          </a:p>
        </p:txBody>
      </p:sp>
    </p:spTree>
    <p:extLst>
      <p:ext uri="{BB962C8B-B14F-4D97-AF65-F5344CB8AC3E}">
        <p14:creationId xmlns:p14="http://schemas.microsoft.com/office/powerpoint/2010/main" val="4708959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7FF454-F23A-4070-9344-8F5959F56DC5}"/>
              </a:ext>
            </a:extLst>
          </p:cNvPr>
          <p:cNvSpPr>
            <a:spLocks noGrp="1"/>
          </p:cNvSpPr>
          <p:nvPr>
            <p:ph type="dt" sz="half" idx="10"/>
          </p:nvPr>
        </p:nvSpPr>
        <p:spPr/>
        <p:txBody>
          <a:bodyPr/>
          <a:lstStyle>
            <a:lvl1pPr>
              <a:defRPr/>
            </a:lvl1pPr>
          </a:lstStyle>
          <a:p>
            <a:pPr>
              <a:defRPr/>
            </a:pPr>
            <a:fld id="{9F0EDBD9-F552-4BB6-8F4F-D288982D4DE5}" type="datetimeFigureOut">
              <a:rPr lang="en-US" altLang="en-US"/>
              <a:pPr>
                <a:defRPr/>
              </a:pPr>
              <a:t>2/27/2019</a:t>
            </a:fld>
            <a:endParaRPr lang="en-US" altLang="en-US"/>
          </a:p>
        </p:txBody>
      </p:sp>
      <p:sp>
        <p:nvSpPr>
          <p:cNvPr id="5" name="Footer Placeholder 4">
            <a:extLst>
              <a:ext uri="{FF2B5EF4-FFF2-40B4-BE49-F238E27FC236}">
                <a16:creationId xmlns:a16="http://schemas.microsoft.com/office/drawing/2014/main" id="{DA08B6D5-E0D0-40C2-86BC-09D89930E23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DC04A6B-44B3-4A22-9C54-6CCED0C8E298}"/>
              </a:ext>
            </a:extLst>
          </p:cNvPr>
          <p:cNvSpPr>
            <a:spLocks noGrp="1"/>
          </p:cNvSpPr>
          <p:nvPr>
            <p:ph type="sldNum" sz="quarter" idx="12"/>
          </p:nvPr>
        </p:nvSpPr>
        <p:spPr/>
        <p:txBody>
          <a:bodyPr/>
          <a:lstStyle>
            <a:lvl1pPr>
              <a:defRPr/>
            </a:lvl1pPr>
          </a:lstStyle>
          <a:p>
            <a:pPr>
              <a:defRPr/>
            </a:pPr>
            <a:fld id="{BDDC4654-2F13-4E58-B6D6-792CA87E71B9}" type="slidenum">
              <a:rPr lang="en-US" altLang="en-US"/>
              <a:pPr>
                <a:defRPr/>
              </a:pPr>
              <a:t>‹#›</a:t>
            </a:fld>
            <a:endParaRPr lang="en-US" altLang="en-US"/>
          </a:p>
        </p:txBody>
      </p:sp>
    </p:spTree>
    <p:extLst>
      <p:ext uri="{BB962C8B-B14F-4D97-AF65-F5344CB8AC3E}">
        <p14:creationId xmlns:p14="http://schemas.microsoft.com/office/powerpoint/2010/main" val="23098904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BB3A58-C0BC-4CCD-B770-DA8E74FC3C1B}"/>
              </a:ext>
            </a:extLst>
          </p:cNvPr>
          <p:cNvSpPr>
            <a:spLocks noGrp="1"/>
          </p:cNvSpPr>
          <p:nvPr>
            <p:ph type="dt" sz="half" idx="10"/>
          </p:nvPr>
        </p:nvSpPr>
        <p:spPr/>
        <p:txBody>
          <a:bodyPr/>
          <a:lstStyle>
            <a:lvl1pPr>
              <a:defRPr/>
            </a:lvl1pPr>
          </a:lstStyle>
          <a:p>
            <a:pPr>
              <a:defRPr/>
            </a:pPr>
            <a:fld id="{E02D2235-DA39-4158-9D93-012FEA74F308}" type="datetimeFigureOut">
              <a:rPr lang="en-US" altLang="en-US"/>
              <a:pPr>
                <a:defRPr/>
              </a:pPr>
              <a:t>2/27/2019</a:t>
            </a:fld>
            <a:endParaRPr lang="en-US" altLang="en-US"/>
          </a:p>
        </p:txBody>
      </p:sp>
      <p:sp>
        <p:nvSpPr>
          <p:cNvPr id="5" name="Footer Placeholder 4">
            <a:extLst>
              <a:ext uri="{FF2B5EF4-FFF2-40B4-BE49-F238E27FC236}">
                <a16:creationId xmlns:a16="http://schemas.microsoft.com/office/drawing/2014/main" id="{8379726B-06E0-4138-B2DE-754F171A14C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0438DB4-041E-4240-AA92-743ACA5C251C}"/>
              </a:ext>
            </a:extLst>
          </p:cNvPr>
          <p:cNvSpPr>
            <a:spLocks noGrp="1"/>
          </p:cNvSpPr>
          <p:nvPr>
            <p:ph type="sldNum" sz="quarter" idx="12"/>
          </p:nvPr>
        </p:nvSpPr>
        <p:spPr/>
        <p:txBody>
          <a:bodyPr/>
          <a:lstStyle>
            <a:lvl1pPr>
              <a:defRPr/>
            </a:lvl1pPr>
          </a:lstStyle>
          <a:p>
            <a:pPr>
              <a:defRPr/>
            </a:pPr>
            <a:fld id="{BE8A60FE-BECB-4BCF-BA2B-EFD469B04242}" type="slidenum">
              <a:rPr lang="en-US" altLang="en-US"/>
              <a:pPr>
                <a:defRPr/>
              </a:pPr>
              <a:t>‹#›</a:t>
            </a:fld>
            <a:endParaRPr lang="en-US" altLang="en-US"/>
          </a:p>
        </p:txBody>
      </p:sp>
    </p:spTree>
    <p:extLst>
      <p:ext uri="{BB962C8B-B14F-4D97-AF65-F5344CB8AC3E}">
        <p14:creationId xmlns:p14="http://schemas.microsoft.com/office/powerpoint/2010/main" val="1422681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068F54-B266-4466-8DB9-67BBA36F23A7}"/>
              </a:ext>
            </a:extLst>
          </p:cNvPr>
          <p:cNvSpPr>
            <a:spLocks noGrp="1"/>
          </p:cNvSpPr>
          <p:nvPr>
            <p:ph type="dt" sz="half" idx="10"/>
          </p:nvPr>
        </p:nvSpPr>
        <p:spPr/>
        <p:txBody>
          <a:bodyPr/>
          <a:lstStyle>
            <a:lvl1pPr>
              <a:defRPr/>
            </a:lvl1pPr>
          </a:lstStyle>
          <a:p>
            <a:pPr>
              <a:defRPr/>
            </a:pPr>
            <a:fld id="{24C4A02A-6460-43EF-9CEF-3E59413F7F46}" type="datetimeFigureOut">
              <a:rPr lang="en-US" altLang="en-US"/>
              <a:pPr>
                <a:defRPr/>
              </a:pPr>
              <a:t>2/27/2019</a:t>
            </a:fld>
            <a:endParaRPr lang="en-US" altLang="en-US"/>
          </a:p>
        </p:txBody>
      </p:sp>
      <p:sp>
        <p:nvSpPr>
          <p:cNvPr id="5" name="Footer Placeholder 4">
            <a:extLst>
              <a:ext uri="{FF2B5EF4-FFF2-40B4-BE49-F238E27FC236}">
                <a16:creationId xmlns:a16="http://schemas.microsoft.com/office/drawing/2014/main" id="{11C03345-7CC7-4843-8977-D07235FF8FB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C7D8835-1B7A-4EB7-8130-94BDFCAADE7A}"/>
              </a:ext>
            </a:extLst>
          </p:cNvPr>
          <p:cNvSpPr>
            <a:spLocks noGrp="1"/>
          </p:cNvSpPr>
          <p:nvPr>
            <p:ph type="sldNum" sz="quarter" idx="12"/>
          </p:nvPr>
        </p:nvSpPr>
        <p:spPr/>
        <p:txBody>
          <a:bodyPr/>
          <a:lstStyle>
            <a:lvl1pPr>
              <a:defRPr/>
            </a:lvl1pPr>
          </a:lstStyle>
          <a:p>
            <a:pPr>
              <a:defRPr/>
            </a:pPr>
            <a:fld id="{EE0EAA18-3B6B-427E-AC3F-54931E8FC3F7}" type="slidenum">
              <a:rPr lang="en-US" altLang="en-US"/>
              <a:pPr>
                <a:defRPr/>
              </a:pPr>
              <a:t>‹#›</a:t>
            </a:fld>
            <a:endParaRPr lang="en-US" altLang="en-US"/>
          </a:p>
        </p:txBody>
      </p:sp>
    </p:spTree>
    <p:extLst>
      <p:ext uri="{BB962C8B-B14F-4D97-AF65-F5344CB8AC3E}">
        <p14:creationId xmlns:p14="http://schemas.microsoft.com/office/powerpoint/2010/main" val="23950564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0973066-4F71-43BD-9A4B-498EEAF7904C}"/>
              </a:ext>
            </a:extLst>
          </p:cNvPr>
          <p:cNvSpPr>
            <a:spLocks noGrp="1"/>
          </p:cNvSpPr>
          <p:nvPr>
            <p:ph type="dt" sz="half" idx="10"/>
          </p:nvPr>
        </p:nvSpPr>
        <p:spPr/>
        <p:txBody>
          <a:bodyPr/>
          <a:lstStyle>
            <a:lvl1pPr>
              <a:defRPr/>
            </a:lvl1pPr>
          </a:lstStyle>
          <a:p>
            <a:pPr>
              <a:defRPr/>
            </a:pPr>
            <a:fld id="{0D7B4C0B-272D-4149-8039-9563BDBC865C}" type="datetimeFigureOut">
              <a:rPr lang="en-US" altLang="en-US"/>
              <a:pPr>
                <a:defRPr/>
              </a:pPr>
              <a:t>2/27/2019</a:t>
            </a:fld>
            <a:endParaRPr lang="en-US" altLang="en-US"/>
          </a:p>
        </p:txBody>
      </p:sp>
      <p:sp>
        <p:nvSpPr>
          <p:cNvPr id="5" name="Footer Placeholder 4">
            <a:extLst>
              <a:ext uri="{FF2B5EF4-FFF2-40B4-BE49-F238E27FC236}">
                <a16:creationId xmlns:a16="http://schemas.microsoft.com/office/drawing/2014/main" id="{B60E9130-6CB0-4274-92B2-9EE606EDFA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4662482-8EE7-4A31-8072-704DBE2E6409}"/>
              </a:ext>
            </a:extLst>
          </p:cNvPr>
          <p:cNvSpPr>
            <a:spLocks noGrp="1"/>
          </p:cNvSpPr>
          <p:nvPr>
            <p:ph type="sldNum" sz="quarter" idx="12"/>
          </p:nvPr>
        </p:nvSpPr>
        <p:spPr/>
        <p:txBody>
          <a:bodyPr/>
          <a:lstStyle>
            <a:lvl1pPr>
              <a:defRPr/>
            </a:lvl1pPr>
          </a:lstStyle>
          <a:p>
            <a:pPr>
              <a:defRPr/>
            </a:pPr>
            <a:fld id="{4DF43723-FB1C-4FFB-ACC4-29CA16F98D2E}" type="slidenum">
              <a:rPr lang="en-US" altLang="en-US"/>
              <a:pPr>
                <a:defRPr/>
              </a:pPr>
              <a:t>‹#›</a:t>
            </a:fld>
            <a:endParaRPr lang="en-US" altLang="en-US"/>
          </a:p>
        </p:txBody>
      </p:sp>
    </p:spTree>
    <p:extLst>
      <p:ext uri="{BB962C8B-B14F-4D97-AF65-F5344CB8AC3E}">
        <p14:creationId xmlns:p14="http://schemas.microsoft.com/office/powerpoint/2010/main" val="338747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4436EBD0-8F3F-4A0E-A0B8-99802D698892}"/>
              </a:ext>
            </a:extLst>
          </p:cNvPr>
          <p:cNvSpPr>
            <a:spLocks noGrp="1"/>
          </p:cNvSpPr>
          <p:nvPr>
            <p:ph type="dt" sz="half" idx="10"/>
          </p:nvPr>
        </p:nvSpPr>
        <p:spPr/>
        <p:txBody>
          <a:bodyPr/>
          <a:lstStyle>
            <a:lvl1pPr>
              <a:defRPr/>
            </a:lvl1pPr>
          </a:lstStyle>
          <a:p>
            <a:pPr>
              <a:defRPr/>
            </a:pPr>
            <a:fld id="{4E4A8422-2FD1-40BD-8418-A03D2FF71799}" type="datetimeFigureOut">
              <a:rPr lang="en-US" altLang="en-US"/>
              <a:pPr>
                <a:defRPr/>
              </a:pPr>
              <a:t>2/27/2019</a:t>
            </a:fld>
            <a:endParaRPr lang="en-US" altLang="en-US"/>
          </a:p>
        </p:txBody>
      </p:sp>
      <p:sp>
        <p:nvSpPr>
          <p:cNvPr id="6" name="Footer Placeholder 4">
            <a:extLst>
              <a:ext uri="{FF2B5EF4-FFF2-40B4-BE49-F238E27FC236}">
                <a16:creationId xmlns:a16="http://schemas.microsoft.com/office/drawing/2014/main" id="{1957407D-4CA0-4760-B855-BE2F653BED9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BB78067-A76F-449F-AE8F-887C49D62038}"/>
              </a:ext>
            </a:extLst>
          </p:cNvPr>
          <p:cNvSpPr>
            <a:spLocks noGrp="1"/>
          </p:cNvSpPr>
          <p:nvPr>
            <p:ph type="sldNum" sz="quarter" idx="12"/>
          </p:nvPr>
        </p:nvSpPr>
        <p:spPr/>
        <p:txBody>
          <a:bodyPr/>
          <a:lstStyle>
            <a:lvl1pPr>
              <a:defRPr/>
            </a:lvl1pPr>
          </a:lstStyle>
          <a:p>
            <a:pPr>
              <a:defRPr/>
            </a:pPr>
            <a:fld id="{C6FC3546-7B9A-4AA7-8441-A80310AD2849}" type="slidenum">
              <a:rPr lang="en-US" altLang="en-US"/>
              <a:pPr>
                <a:defRPr/>
              </a:pPr>
              <a:t>‹#›</a:t>
            </a:fld>
            <a:endParaRPr lang="en-US" altLang="en-US"/>
          </a:p>
        </p:txBody>
      </p:sp>
    </p:spTree>
    <p:extLst>
      <p:ext uri="{BB962C8B-B14F-4D97-AF65-F5344CB8AC3E}">
        <p14:creationId xmlns:p14="http://schemas.microsoft.com/office/powerpoint/2010/main" val="22616369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35E0CA89-DB62-4753-9709-B0DB9465840A}"/>
              </a:ext>
            </a:extLst>
          </p:cNvPr>
          <p:cNvSpPr>
            <a:spLocks noGrp="1"/>
          </p:cNvSpPr>
          <p:nvPr>
            <p:ph type="dt" sz="half" idx="10"/>
          </p:nvPr>
        </p:nvSpPr>
        <p:spPr/>
        <p:txBody>
          <a:bodyPr/>
          <a:lstStyle>
            <a:lvl1pPr>
              <a:defRPr/>
            </a:lvl1pPr>
          </a:lstStyle>
          <a:p>
            <a:pPr>
              <a:defRPr/>
            </a:pPr>
            <a:fld id="{4EAA1EAA-D055-4A58-9AB6-95DBB5D8AC0A}" type="datetimeFigureOut">
              <a:rPr lang="en-US" altLang="en-US"/>
              <a:pPr>
                <a:defRPr/>
              </a:pPr>
              <a:t>2/27/2019</a:t>
            </a:fld>
            <a:endParaRPr lang="en-US" altLang="en-US"/>
          </a:p>
        </p:txBody>
      </p:sp>
      <p:sp>
        <p:nvSpPr>
          <p:cNvPr id="8" name="Footer Placeholder 4">
            <a:extLst>
              <a:ext uri="{FF2B5EF4-FFF2-40B4-BE49-F238E27FC236}">
                <a16:creationId xmlns:a16="http://schemas.microsoft.com/office/drawing/2014/main" id="{18D23DC2-5C98-455E-A5DD-97B2CEE11E0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12572D72-B79B-499A-AF8C-85FCAF313F02}"/>
              </a:ext>
            </a:extLst>
          </p:cNvPr>
          <p:cNvSpPr>
            <a:spLocks noGrp="1"/>
          </p:cNvSpPr>
          <p:nvPr>
            <p:ph type="sldNum" sz="quarter" idx="12"/>
          </p:nvPr>
        </p:nvSpPr>
        <p:spPr/>
        <p:txBody>
          <a:bodyPr/>
          <a:lstStyle>
            <a:lvl1pPr>
              <a:defRPr/>
            </a:lvl1pPr>
          </a:lstStyle>
          <a:p>
            <a:pPr>
              <a:defRPr/>
            </a:pPr>
            <a:fld id="{24A12A61-3103-4A01-AF50-5468A2E3F5D8}" type="slidenum">
              <a:rPr lang="en-US" altLang="en-US"/>
              <a:pPr>
                <a:defRPr/>
              </a:pPr>
              <a:t>‹#›</a:t>
            </a:fld>
            <a:endParaRPr lang="en-US" altLang="en-US"/>
          </a:p>
        </p:txBody>
      </p:sp>
    </p:spTree>
    <p:extLst>
      <p:ext uri="{BB962C8B-B14F-4D97-AF65-F5344CB8AC3E}">
        <p14:creationId xmlns:p14="http://schemas.microsoft.com/office/powerpoint/2010/main" val="36325874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BF78FC2F-B3EA-4FC8-8DF8-D7914734FAD2}"/>
              </a:ext>
            </a:extLst>
          </p:cNvPr>
          <p:cNvSpPr>
            <a:spLocks noGrp="1"/>
          </p:cNvSpPr>
          <p:nvPr>
            <p:ph type="dt" sz="half" idx="10"/>
          </p:nvPr>
        </p:nvSpPr>
        <p:spPr/>
        <p:txBody>
          <a:bodyPr/>
          <a:lstStyle>
            <a:lvl1pPr>
              <a:defRPr/>
            </a:lvl1pPr>
          </a:lstStyle>
          <a:p>
            <a:pPr>
              <a:defRPr/>
            </a:pPr>
            <a:fld id="{5ABF1B95-D293-489D-9413-EF487F151688}" type="datetimeFigureOut">
              <a:rPr lang="en-US" altLang="en-US"/>
              <a:pPr>
                <a:defRPr/>
              </a:pPr>
              <a:t>2/27/2019</a:t>
            </a:fld>
            <a:endParaRPr lang="en-US" altLang="en-US"/>
          </a:p>
        </p:txBody>
      </p:sp>
      <p:sp>
        <p:nvSpPr>
          <p:cNvPr id="4" name="Footer Placeholder 4">
            <a:extLst>
              <a:ext uri="{FF2B5EF4-FFF2-40B4-BE49-F238E27FC236}">
                <a16:creationId xmlns:a16="http://schemas.microsoft.com/office/drawing/2014/main" id="{15F2BCBA-D1E1-4165-84CB-B0BFC642011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CEC1FC73-DB18-4E4B-B9C7-B58BAD547520}"/>
              </a:ext>
            </a:extLst>
          </p:cNvPr>
          <p:cNvSpPr>
            <a:spLocks noGrp="1"/>
          </p:cNvSpPr>
          <p:nvPr>
            <p:ph type="sldNum" sz="quarter" idx="12"/>
          </p:nvPr>
        </p:nvSpPr>
        <p:spPr/>
        <p:txBody>
          <a:bodyPr/>
          <a:lstStyle>
            <a:lvl1pPr>
              <a:defRPr/>
            </a:lvl1pPr>
          </a:lstStyle>
          <a:p>
            <a:pPr>
              <a:defRPr/>
            </a:pPr>
            <a:fld id="{96228861-B2FA-4443-9DB6-CFA62ACDE6B5}" type="slidenum">
              <a:rPr lang="en-US" altLang="en-US"/>
              <a:pPr>
                <a:defRPr/>
              </a:pPr>
              <a:t>‹#›</a:t>
            </a:fld>
            <a:endParaRPr lang="en-US" altLang="en-US"/>
          </a:p>
        </p:txBody>
      </p:sp>
    </p:spTree>
    <p:extLst>
      <p:ext uri="{BB962C8B-B14F-4D97-AF65-F5344CB8AC3E}">
        <p14:creationId xmlns:p14="http://schemas.microsoft.com/office/powerpoint/2010/main" val="29686885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3461338-89F3-43B8-A373-B4D5518B24EA}"/>
              </a:ext>
            </a:extLst>
          </p:cNvPr>
          <p:cNvSpPr>
            <a:spLocks noGrp="1"/>
          </p:cNvSpPr>
          <p:nvPr>
            <p:ph type="dt" sz="half" idx="10"/>
          </p:nvPr>
        </p:nvSpPr>
        <p:spPr/>
        <p:txBody>
          <a:bodyPr/>
          <a:lstStyle>
            <a:lvl1pPr>
              <a:defRPr/>
            </a:lvl1pPr>
          </a:lstStyle>
          <a:p>
            <a:pPr>
              <a:defRPr/>
            </a:pPr>
            <a:fld id="{69CD65D6-03FB-466E-B6C7-344F51723193}" type="datetimeFigureOut">
              <a:rPr lang="en-US" altLang="en-US"/>
              <a:pPr>
                <a:defRPr/>
              </a:pPr>
              <a:t>2/27/2019</a:t>
            </a:fld>
            <a:endParaRPr lang="en-US" altLang="en-US"/>
          </a:p>
        </p:txBody>
      </p:sp>
      <p:sp>
        <p:nvSpPr>
          <p:cNvPr id="3" name="Footer Placeholder 4">
            <a:extLst>
              <a:ext uri="{FF2B5EF4-FFF2-40B4-BE49-F238E27FC236}">
                <a16:creationId xmlns:a16="http://schemas.microsoft.com/office/drawing/2014/main" id="{5B87386A-9209-4BA8-B1EB-A7DE1B8A898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1DF83E5D-7FAB-4BC0-A75D-8C295FED5D67}"/>
              </a:ext>
            </a:extLst>
          </p:cNvPr>
          <p:cNvSpPr>
            <a:spLocks noGrp="1"/>
          </p:cNvSpPr>
          <p:nvPr>
            <p:ph type="sldNum" sz="quarter" idx="12"/>
          </p:nvPr>
        </p:nvSpPr>
        <p:spPr/>
        <p:txBody>
          <a:bodyPr/>
          <a:lstStyle>
            <a:lvl1pPr>
              <a:defRPr/>
            </a:lvl1pPr>
          </a:lstStyle>
          <a:p>
            <a:pPr>
              <a:defRPr/>
            </a:pPr>
            <a:fld id="{2AD600A0-F191-4506-94F1-193F523B60CC}" type="slidenum">
              <a:rPr lang="en-US" altLang="en-US"/>
              <a:pPr>
                <a:defRPr/>
              </a:pPr>
              <a:t>‹#›</a:t>
            </a:fld>
            <a:endParaRPr lang="en-US" altLang="en-US"/>
          </a:p>
        </p:txBody>
      </p:sp>
    </p:spTree>
    <p:extLst>
      <p:ext uri="{BB962C8B-B14F-4D97-AF65-F5344CB8AC3E}">
        <p14:creationId xmlns:p14="http://schemas.microsoft.com/office/powerpoint/2010/main" val="25120841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2D0F273-2763-4A6B-AD29-0054D1B25D8F}"/>
              </a:ext>
            </a:extLst>
          </p:cNvPr>
          <p:cNvSpPr>
            <a:spLocks noGrp="1"/>
          </p:cNvSpPr>
          <p:nvPr>
            <p:ph type="dt" sz="half" idx="10"/>
          </p:nvPr>
        </p:nvSpPr>
        <p:spPr/>
        <p:txBody>
          <a:bodyPr/>
          <a:lstStyle>
            <a:lvl1pPr>
              <a:defRPr/>
            </a:lvl1pPr>
          </a:lstStyle>
          <a:p>
            <a:pPr>
              <a:defRPr/>
            </a:pPr>
            <a:fld id="{751D7B81-F8ED-4BF2-96FE-6E987A18F844}" type="datetimeFigureOut">
              <a:rPr lang="en-US" altLang="en-US"/>
              <a:pPr>
                <a:defRPr/>
              </a:pPr>
              <a:t>2/27/2019</a:t>
            </a:fld>
            <a:endParaRPr lang="en-US" altLang="en-US"/>
          </a:p>
        </p:txBody>
      </p:sp>
      <p:sp>
        <p:nvSpPr>
          <p:cNvPr id="6" name="Footer Placeholder 4">
            <a:extLst>
              <a:ext uri="{FF2B5EF4-FFF2-40B4-BE49-F238E27FC236}">
                <a16:creationId xmlns:a16="http://schemas.microsoft.com/office/drawing/2014/main" id="{29BDB839-109A-4423-9914-DFEFA06A201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D29A8555-F861-4F38-BC43-6F14AB895A8C}"/>
              </a:ext>
            </a:extLst>
          </p:cNvPr>
          <p:cNvSpPr>
            <a:spLocks noGrp="1"/>
          </p:cNvSpPr>
          <p:nvPr>
            <p:ph type="sldNum" sz="quarter" idx="12"/>
          </p:nvPr>
        </p:nvSpPr>
        <p:spPr/>
        <p:txBody>
          <a:bodyPr/>
          <a:lstStyle>
            <a:lvl1pPr>
              <a:defRPr/>
            </a:lvl1pPr>
          </a:lstStyle>
          <a:p>
            <a:pPr>
              <a:defRPr/>
            </a:pPr>
            <a:fld id="{BDC3735C-49EC-4792-996E-4C875E710959}" type="slidenum">
              <a:rPr lang="en-US" altLang="en-US"/>
              <a:pPr>
                <a:defRPr/>
              </a:pPr>
              <a:t>‹#›</a:t>
            </a:fld>
            <a:endParaRPr lang="en-US" altLang="en-US"/>
          </a:p>
        </p:txBody>
      </p:sp>
    </p:spTree>
    <p:extLst>
      <p:ext uri="{BB962C8B-B14F-4D97-AF65-F5344CB8AC3E}">
        <p14:creationId xmlns:p14="http://schemas.microsoft.com/office/powerpoint/2010/main" val="39820393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6A3A2EDD-0426-42FD-9ED0-E12C4D2CC661}"/>
              </a:ext>
            </a:extLst>
          </p:cNvPr>
          <p:cNvSpPr>
            <a:spLocks noGrp="1"/>
          </p:cNvSpPr>
          <p:nvPr>
            <p:ph type="dt" sz="half" idx="10"/>
          </p:nvPr>
        </p:nvSpPr>
        <p:spPr/>
        <p:txBody>
          <a:bodyPr/>
          <a:lstStyle>
            <a:lvl1pPr>
              <a:defRPr/>
            </a:lvl1pPr>
          </a:lstStyle>
          <a:p>
            <a:pPr>
              <a:defRPr/>
            </a:pPr>
            <a:fld id="{A1258C82-4E4A-4480-93AF-8FFA628E9BAD}" type="datetimeFigureOut">
              <a:rPr lang="en-US" altLang="en-US"/>
              <a:pPr>
                <a:defRPr/>
              </a:pPr>
              <a:t>2/27/2019</a:t>
            </a:fld>
            <a:endParaRPr lang="en-US" altLang="en-US"/>
          </a:p>
        </p:txBody>
      </p:sp>
      <p:sp>
        <p:nvSpPr>
          <p:cNvPr id="6" name="Footer Placeholder 4">
            <a:extLst>
              <a:ext uri="{FF2B5EF4-FFF2-40B4-BE49-F238E27FC236}">
                <a16:creationId xmlns:a16="http://schemas.microsoft.com/office/drawing/2014/main" id="{13493172-7E1C-4CC4-B154-6ACCB22E0CC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5AA5FE49-2F2D-4458-AD8C-E0A403D6E320}"/>
              </a:ext>
            </a:extLst>
          </p:cNvPr>
          <p:cNvSpPr>
            <a:spLocks noGrp="1"/>
          </p:cNvSpPr>
          <p:nvPr>
            <p:ph type="sldNum" sz="quarter" idx="12"/>
          </p:nvPr>
        </p:nvSpPr>
        <p:spPr/>
        <p:txBody>
          <a:bodyPr/>
          <a:lstStyle>
            <a:lvl1pPr>
              <a:defRPr/>
            </a:lvl1pPr>
          </a:lstStyle>
          <a:p>
            <a:pPr>
              <a:defRPr/>
            </a:pPr>
            <a:fld id="{89858316-95AB-4602-B565-DA5A8809A92F}" type="slidenum">
              <a:rPr lang="en-US" altLang="en-US"/>
              <a:pPr>
                <a:defRPr/>
              </a:pPr>
              <a:t>‹#›</a:t>
            </a:fld>
            <a:endParaRPr lang="en-US" altLang="en-US"/>
          </a:p>
        </p:txBody>
      </p:sp>
    </p:spTree>
    <p:extLst>
      <p:ext uri="{BB962C8B-B14F-4D97-AF65-F5344CB8AC3E}">
        <p14:creationId xmlns:p14="http://schemas.microsoft.com/office/powerpoint/2010/main" val="1134056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23A51C43-EF80-42CF-8095-53BC7C3B1371}"/>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DD438A11-469A-46BA-A838-B2EA817E100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D77359D6-AB10-4FA4-B7F5-7BDB4E80570D}"/>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3AFCAC6C-621C-4D23-B85F-351E60BB7EB2}" type="datetimeFigureOut">
              <a:rPr lang="en-US" altLang="en-US"/>
              <a:pPr>
                <a:defRPr/>
              </a:pPr>
              <a:t>2/27/2019</a:t>
            </a:fld>
            <a:endParaRPr lang="en-US" altLang="en-US"/>
          </a:p>
        </p:txBody>
      </p:sp>
      <p:sp>
        <p:nvSpPr>
          <p:cNvPr id="5" name="Footer Placeholder 4">
            <a:extLst>
              <a:ext uri="{FF2B5EF4-FFF2-40B4-BE49-F238E27FC236}">
                <a16:creationId xmlns:a16="http://schemas.microsoft.com/office/drawing/2014/main" id="{97150ECC-5F89-438E-81BD-8A52A146B32F}"/>
              </a:ext>
            </a:extLst>
          </p:cNvPr>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charset="0"/>
                <a:ea typeface="MS PGothic" charset="0"/>
                <a:cs typeface="MS PGothic" charset="0"/>
              </a:defRPr>
            </a:lvl1pPr>
          </a:lstStyle>
          <a:p>
            <a:pPr>
              <a:defRPr/>
            </a:pPr>
            <a:endParaRPr lang="en-US"/>
          </a:p>
        </p:txBody>
      </p:sp>
      <p:sp>
        <p:nvSpPr>
          <p:cNvPr id="6" name="Slide Number Placeholder 5">
            <a:extLst>
              <a:ext uri="{FF2B5EF4-FFF2-40B4-BE49-F238E27FC236}">
                <a16:creationId xmlns:a16="http://schemas.microsoft.com/office/drawing/2014/main" id="{DEB35647-9541-46F2-8C67-535D47997E9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E7DB470B-EA63-494C-80FD-FB2AD67B1409}" type="slidenum">
              <a:rPr lang="en-US" altLang="en-US"/>
              <a:pPr>
                <a:defRPr/>
              </a:pPr>
              <a:t>‹#›</a:t>
            </a:fld>
            <a:endParaRPr lang="en-US" altLang="en-US"/>
          </a:p>
        </p:txBody>
      </p:sp>
      <p:pic>
        <p:nvPicPr>
          <p:cNvPr id="1031" name="Picture 1">
            <a:extLst>
              <a:ext uri="{FF2B5EF4-FFF2-40B4-BE49-F238E27FC236}">
                <a16:creationId xmlns:a16="http://schemas.microsoft.com/office/drawing/2014/main" id="{E972D8C0-21FD-4C5D-96BE-2504DC9A2B06}"/>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2" descr="2018 Reflections_PPT Slide2.jpg">
            <a:extLst>
              <a:ext uri="{FF2B5EF4-FFF2-40B4-BE49-F238E27FC236}">
                <a16:creationId xmlns:a16="http://schemas.microsoft.com/office/drawing/2014/main" id="{AE922E9E-2C2E-4AB0-8281-5A4CBDCDA18A}"/>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S PGothic" charset="0"/>
        </a:defRPr>
      </a:lvl1pPr>
      <a:lvl2pPr algn="ctr" defTabSz="457200" rtl="0" eaLnBrk="0" fontAlgn="base" hangingPunct="0">
        <a:spcBef>
          <a:spcPct val="0"/>
        </a:spcBef>
        <a:spcAft>
          <a:spcPct val="0"/>
        </a:spcAft>
        <a:defRPr sz="4400">
          <a:solidFill>
            <a:schemeClr val="tx1"/>
          </a:solidFill>
          <a:latin typeface="Calibri" charset="0"/>
          <a:ea typeface="MS PGothic" panose="020B0600070205080204" pitchFamily="34" charset="-128"/>
          <a:cs typeface="MS PGothic" charset="0"/>
        </a:defRPr>
      </a:lvl2pPr>
      <a:lvl3pPr algn="ctr" defTabSz="457200" rtl="0" eaLnBrk="0" fontAlgn="base" hangingPunct="0">
        <a:spcBef>
          <a:spcPct val="0"/>
        </a:spcBef>
        <a:spcAft>
          <a:spcPct val="0"/>
        </a:spcAft>
        <a:defRPr sz="4400">
          <a:solidFill>
            <a:schemeClr val="tx1"/>
          </a:solidFill>
          <a:latin typeface="Calibri" charset="0"/>
          <a:ea typeface="MS PGothic" panose="020B0600070205080204" pitchFamily="34" charset="-128"/>
          <a:cs typeface="MS PGothic" charset="0"/>
        </a:defRPr>
      </a:lvl3pPr>
      <a:lvl4pPr algn="ctr" defTabSz="457200" rtl="0" eaLnBrk="0" fontAlgn="base" hangingPunct="0">
        <a:spcBef>
          <a:spcPct val="0"/>
        </a:spcBef>
        <a:spcAft>
          <a:spcPct val="0"/>
        </a:spcAft>
        <a:defRPr sz="4400">
          <a:solidFill>
            <a:schemeClr val="tx1"/>
          </a:solidFill>
          <a:latin typeface="Calibri" charset="0"/>
          <a:ea typeface="MS PGothic" panose="020B0600070205080204" pitchFamily="34" charset="-128"/>
          <a:cs typeface="MS PGothic" charset="0"/>
        </a:defRPr>
      </a:lvl4pPr>
      <a:lvl5pPr algn="ctr" defTabSz="457200" rtl="0" eaLnBrk="0" fontAlgn="base" hangingPunct="0">
        <a:spcBef>
          <a:spcPct val="0"/>
        </a:spcBef>
        <a:spcAft>
          <a:spcPct val="0"/>
        </a:spcAft>
        <a:defRPr sz="4400">
          <a:solidFill>
            <a:schemeClr val="tx1"/>
          </a:solidFill>
          <a:latin typeface="Calibri" charset="0"/>
          <a:ea typeface="MS PGothic" panose="020B0600070205080204" pitchFamily="34" charset="-128"/>
          <a:cs typeface="MS PGothic"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0.emf"/><Relationship Id="rId5" Type="http://schemas.openxmlformats.org/officeDocument/2006/relationships/oleObject" Target="../embeddings/oleObject2.bin"/><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8" Type="http://schemas.openxmlformats.org/officeDocument/2006/relationships/image" Target="../media/image20.jpg"/><Relationship Id="rId3" Type="http://schemas.openxmlformats.org/officeDocument/2006/relationships/image" Target="../media/image5.png"/><Relationship Id="rId7"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5.png"/><Relationship Id="rId7"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0.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jpe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jpe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0.emf"/><Relationship Id="rId5" Type="http://schemas.openxmlformats.org/officeDocument/2006/relationships/oleObject" Target="../embeddings/oleObject1.bin"/><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descr="2018 Reflections_PPT Slide Cover.jpg">
            <a:extLst>
              <a:ext uri="{FF2B5EF4-FFF2-40B4-BE49-F238E27FC236}">
                <a16:creationId xmlns:a16="http://schemas.microsoft.com/office/drawing/2014/main" id="{3941D9FE-4E44-4D69-A6B2-559C9782672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95"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F28D5365-D348-4412-B270-5272BA3F94A0}"/>
              </a:ext>
            </a:extLst>
          </p:cNvPr>
          <p:cNvSpPr/>
          <p:nvPr/>
        </p:nvSpPr>
        <p:spPr>
          <a:xfrm>
            <a:off x="2523067" y="1219199"/>
            <a:ext cx="3869266" cy="2429933"/>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9341A5BF-5AAE-46F4-AA79-184281031F93}"/>
              </a:ext>
            </a:extLst>
          </p:cNvPr>
          <p:cNvPicPr>
            <a:picLocks noChangeAspect="1"/>
          </p:cNvPicPr>
          <p:nvPr/>
        </p:nvPicPr>
        <p:blipFill>
          <a:blip r:embed="rId4"/>
          <a:stretch>
            <a:fillRect/>
          </a:stretch>
        </p:blipFill>
        <p:spPr>
          <a:xfrm>
            <a:off x="3107266" y="1145789"/>
            <a:ext cx="2929467" cy="2429933"/>
          </a:xfrm>
          <a:prstGeom prst="rect">
            <a:avLst/>
          </a:prstGeom>
        </p:spPr>
      </p:pic>
      <p:sp>
        <p:nvSpPr>
          <p:cNvPr id="7" name="Rectangle 6">
            <a:extLst>
              <a:ext uri="{FF2B5EF4-FFF2-40B4-BE49-F238E27FC236}">
                <a16:creationId xmlns:a16="http://schemas.microsoft.com/office/drawing/2014/main" id="{F1D898A9-1F13-4A5D-B474-BAEBA42754FC}"/>
              </a:ext>
            </a:extLst>
          </p:cNvPr>
          <p:cNvSpPr/>
          <p:nvPr/>
        </p:nvSpPr>
        <p:spPr>
          <a:xfrm>
            <a:off x="0" y="5723497"/>
            <a:ext cx="9135532"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3E0DBFE-89D9-4962-8E15-082B4464A3B3}"/>
              </a:ext>
            </a:extLst>
          </p:cNvPr>
          <p:cNvSpPr/>
          <p:nvPr/>
        </p:nvSpPr>
        <p:spPr>
          <a:xfrm>
            <a:off x="0" y="321763"/>
            <a:ext cx="9135532"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73735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itle 1">
            <a:extLst>
              <a:ext uri="{FF2B5EF4-FFF2-40B4-BE49-F238E27FC236}">
                <a16:creationId xmlns:a16="http://schemas.microsoft.com/office/drawing/2014/main" id="{74D60921-08CE-442D-AA99-8545144E23ED}"/>
              </a:ext>
            </a:extLst>
          </p:cNvPr>
          <p:cNvSpPr>
            <a:spLocks noGrp="1"/>
          </p:cNvSpPr>
          <p:nvPr>
            <p:ph type="title"/>
          </p:nvPr>
        </p:nvSpPr>
        <p:spPr>
          <a:xfrm>
            <a:off x="457200" y="668338"/>
            <a:ext cx="8229600" cy="744537"/>
          </a:xfrm>
        </p:spPr>
        <p:txBody>
          <a:bodyPr/>
          <a:lstStyle/>
          <a:p>
            <a:pPr algn="l"/>
            <a:r>
              <a:rPr lang="en-US" altLang="en-US" b="1" dirty="0">
                <a:solidFill>
                  <a:srgbClr val="E0B830"/>
                </a:solidFill>
              </a:rPr>
              <a:t>Step 2. Promote Your Program</a:t>
            </a:r>
          </a:p>
        </p:txBody>
      </p:sp>
      <p:sp>
        <p:nvSpPr>
          <p:cNvPr id="8" name="Content Placeholder 2">
            <a:extLst>
              <a:ext uri="{FF2B5EF4-FFF2-40B4-BE49-F238E27FC236}">
                <a16:creationId xmlns:a16="http://schemas.microsoft.com/office/drawing/2014/main" id="{C5773491-887B-417B-AF34-1D13CE57C2E3}"/>
              </a:ext>
            </a:extLst>
          </p:cNvPr>
          <p:cNvSpPr txBox="1">
            <a:spLocks noChangeArrowheads="1"/>
          </p:cNvSpPr>
          <p:nvPr/>
        </p:nvSpPr>
        <p:spPr bwMode="auto">
          <a:xfrm>
            <a:off x="457200" y="1809750"/>
            <a:ext cx="8154988"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ts val="600"/>
              </a:spcBef>
              <a:spcAft>
                <a:spcPts val="600"/>
              </a:spcAft>
              <a:buFont typeface="Wingdings" panose="05000000000000000000" pitchFamily="2" charset="2"/>
              <a:buChar char="q"/>
            </a:pPr>
            <a:r>
              <a:rPr lang="en-US" altLang="en-US" sz="2800"/>
              <a:t>Distribute rules and entry forms. </a:t>
            </a:r>
          </a:p>
          <a:p>
            <a:pPr eaLnBrk="1" hangingPunct="1">
              <a:spcBef>
                <a:spcPts val="600"/>
              </a:spcBef>
              <a:spcAft>
                <a:spcPts val="600"/>
              </a:spcAft>
              <a:buFont typeface="Wingdings" panose="05000000000000000000" pitchFamily="2" charset="2"/>
              <a:buChar char="q"/>
            </a:pPr>
            <a:r>
              <a:rPr lang="en-US" altLang="en-US" sz="2800"/>
              <a:t>Offer one or more of the available categories and divisions.  </a:t>
            </a:r>
          </a:p>
          <a:p>
            <a:pPr lvl="1" eaLnBrk="1" hangingPunct="1">
              <a:spcBef>
                <a:spcPts val="600"/>
              </a:spcBef>
              <a:spcAft>
                <a:spcPts val="600"/>
              </a:spcAft>
              <a:buFont typeface="Wingdings" panose="05000000000000000000" pitchFamily="2" charset="2"/>
              <a:buChar char="§"/>
            </a:pPr>
            <a:r>
              <a:rPr lang="en-US" altLang="en-US" sz="2400" b="1">
                <a:solidFill>
                  <a:srgbClr val="AA383A"/>
                </a:solidFill>
              </a:rPr>
              <a:t>CATEGORIES</a:t>
            </a:r>
            <a:r>
              <a:rPr lang="en-US" altLang="en-US" sz="2400">
                <a:solidFill>
                  <a:srgbClr val="AA383A"/>
                </a:solidFill>
              </a:rPr>
              <a:t>: </a:t>
            </a:r>
            <a:r>
              <a:rPr lang="en-US" altLang="en-US" sz="2400"/>
              <a:t>Dance Choreography, Film Production, Literature, Music Composition, Photography, Visual Arts</a:t>
            </a:r>
          </a:p>
          <a:p>
            <a:pPr lvl="1" eaLnBrk="1" hangingPunct="1">
              <a:spcBef>
                <a:spcPts val="600"/>
              </a:spcBef>
              <a:spcAft>
                <a:spcPts val="600"/>
              </a:spcAft>
              <a:buFont typeface="Wingdings" panose="05000000000000000000" pitchFamily="2" charset="2"/>
              <a:buChar char="§"/>
            </a:pPr>
            <a:r>
              <a:rPr lang="en-US" altLang="en-US" sz="2400" b="1">
                <a:solidFill>
                  <a:srgbClr val="AA383A"/>
                </a:solidFill>
              </a:rPr>
              <a:t>DIVISIONS</a:t>
            </a:r>
            <a:r>
              <a:rPr lang="en-US" altLang="en-US" sz="2400">
                <a:solidFill>
                  <a:srgbClr val="AA383A"/>
                </a:solidFill>
              </a:rPr>
              <a:t>: </a:t>
            </a:r>
            <a:r>
              <a:rPr lang="en-US" altLang="en-US" sz="2400"/>
              <a:t>Special Artist, Primary, Intermediate, Middle School, High School</a:t>
            </a:r>
          </a:p>
        </p:txBody>
      </p:sp>
    </p:spTree>
    <p:extLst>
      <p:ext uri="{BB962C8B-B14F-4D97-AF65-F5344CB8AC3E}">
        <p14:creationId xmlns:p14="http://schemas.microsoft.com/office/powerpoint/2010/main" val="39384601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itle 1">
            <a:extLst>
              <a:ext uri="{FF2B5EF4-FFF2-40B4-BE49-F238E27FC236}">
                <a16:creationId xmlns:a16="http://schemas.microsoft.com/office/drawing/2014/main" id="{55C53E05-5465-4FD1-8106-50502F878523}"/>
              </a:ext>
            </a:extLst>
          </p:cNvPr>
          <p:cNvSpPr>
            <a:spLocks noGrp="1"/>
          </p:cNvSpPr>
          <p:nvPr>
            <p:ph type="title"/>
          </p:nvPr>
        </p:nvSpPr>
        <p:spPr>
          <a:xfrm>
            <a:off x="627063" y="179388"/>
            <a:ext cx="8516937" cy="747712"/>
          </a:xfrm>
        </p:spPr>
        <p:txBody>
          <a:bodyPr/>
          <a:lstStyle/>
          <a:p>
            <a:pPr algn="l"/>
            <a:r>
              <a:rPr lang="en-US" altLang="en-US" sz="4000" dirty="0"/>
              <a:t>Entry Form</a:t>
            </a:r>
          </a:p>
        </p:txBody>
      </p:sp>
      <p:sp>
        <p:nvSpPr>
          <p:cNvPr id="9" name="TextBox 7">
            <a:extLst>
              <a:ext uri="{FF2B5EF4-FFF2-40B4-BE49-F238E27FC236}">
                <a16:creationId xmlns:a16="http://schemas.microsoft.com/office/drawing/2014/main" id="{BEC5F2A4-A453-4CB6-9B11-434F66F112FE}"/>
              </a:ext>
            </a:extLst>
          </p:cNvPr>
          <p:cNvSpPr txBox="1">
            <a:spLocks noChangeArrowheads="1"/>
          </p:cNvSpPr>
          <p:nvPr/>
        </p:nvSpPr>
        <p:spPr bwMode="auto">
          <a:xfrm>
            <a:off x="484188" y="1047750"/>
            <a:ext cx="31956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r>
              <a:rPr lang="en-US" altLang="en-US"/>
              <a:t>Complete before distribution - &gt;</a:t>
            </a:r>
          </a:p>
        </p:txBody>
      </p:sp>
      <p:sp>
        <p:nvSpPr>
          <p:cNvPr id="11" name="TextBox 8">
            <a:extLst>
              <a:ext uri="{FF2B5EF4-FFF2-40B4-BE49-F238E27FC236}">
                <a16:creationId xmlns:a16="http://schemas.microsoft.com/office/drawing/2014/main" id="{8C1CD458-7401-4188-BBB3-5E1E5E0F24F0}"/>
              </a:ext>
            </a:extLst>
          </p:cNvPr>
          <p:cNvSpPr txBox="1">
            <a:spLocks noChangeArrowheads="1"/>
          </p:cNvSpPr>
          <p:nvPr/>
        </p:nvSpPr>
        <p:spPr bwMode="auto">
          <a:xfrm>
            <a:off x="1263650" y="1893888"/>
            <a:ext cx="23796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r>
              <a:rPr lang="en-US" altLang="en-US"/>
              <a:t>Student Information - &gt;</a:t>
            </a:r>
          </a:p>
        </p:txBody>
      </p:sp>
      <p:sp>
        <p:nvSpPr>
          <p:cNvPr id="12" name="TextBox 9">
            <a:extLst>
              <a:ext uri="{FF2B5EF4-FFF2-40B4-BE49-F238E27FC236}">
                <a16:creationId xmlns:a16="http://schemas.microsoft.com/office/drawing/2014/main" id="{3E422050-9AFB-43E9-B470-035E8B7581A4}"/>
              </a:ext>
            </a:extLst>
          </p:cNvPr>
          <p:cNvSpPr txBox="1">
            <a:spLocks noChangeArrowheads="1"/>
          </p:cNvSpPr>
          <p:nvPr/>
        </p:nvSpPr>
        <p:spPr bwMode="auto">
          <a:xfrm>
            <a:off x="555625" y="3062288"/>
            <a:ext cx="3124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r>
              <a:rPr lang="en-US" altLang="en-US"/>
              <a:t>Student &amp; Parent Signatures - &gt;</a:t>
            </a:r>
          </a:p>
        </p:txBody>
      </p:sp>
      <p:sp>
        <p:nvSpPr>
          <p:cNvPr id="15" name="TextBox 10">
            <a:extLst>
              <a:ext uri="{FF2B5EF4-FFF2-40B4-BE49-F238E27FC236}">
                <a16:creationId xmlns:a16="http://schemas.microsoft.com/office/drawing/2014/main" id="{05DAB735-EBF7-466B-9125-8B09D1884D3F}"/>
              </a:ext>
            </a:extLst>
          </p:cNvPr>
          <p:cNvSpPr txBox="1">
            <a:spLocks noChangeArrowheads="1"/>
          </p:cNvSpPr>
          <p:nvPr/>
        </p:nvSpPr>
        <p:spPr bwMode="auto">
          <a:xfrm>
            <a:off x="249238" y="3508375"/>
            <a:ext cx="34305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r>
              <a:rPr lang="en-US" altLang="en-US"/>
              <a:t>Submission Category &amp; Division - &gt;</a:t>
            </a:r>
          </a:p>
        </p:txBody>
      </p:sp>
      <p:sp>
        <p:nvSpPr>
          <p:cNvPr id="16" name="TextBox 11">
            <a:extLst>
              <a:ext uri="{FF2B5EF4-FFF2-40B4-BE49-F238E27FC236}">
                <a16:creationId xmlns:a16="http://schemas.microsoft.com/office/drawing/2014/main" id="{D462CCE6-BBF3-4249-80D8-215D4A1F607D}"/>
              </a:ext>
            </a:extLst>
          </p:cNvPr>
          <p:cNvSpPr txBox="1">
            <a:spLocks noChangeArrowheads="1"/>
          </p:cNvSpPr>
          <p:nvPr/>
        </p:nvSpPr>
        <p:spPr bwMode="auto">
          <a:xfrm>
            <a:off x="495300" y="4462463"/>
            <a:ext cx="31480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r>
              <a:rPr lang="en-US" altLang="en-US"/>
              <a:t>Title &amp; Details of Submission - &gt;</a:t>
            </a:r>
          </a:p>
        </p:txBody>
      </p:sp>
      <p:sp>
        <p:nvSpPr>
          <p:cNvPr id="17" name="TextBox 12">
            <a:extLst>
              <a:ext uri="{FF2B5EF4-FFF2-40B4-BE49-F238E27FC236}">
                <a16:creationId xmlns:a16="http://schemas.microsoft.com/office/drawing/2014/main" id="{594DBB71-7786-4E07-A2F9-73A6F73E2813}"/>
              </a:ext>
            </a:extLst>
          </p:cNvPr>
          <p:cNvSpPr txBox="1">
            <a:spLocks noChangeArrowheads="1"/>
          </p:cNvSpPr>
          <p:nvPr/>
        </p:nvSpPr>
        <p:spPr bwMode="auto">
          <a:xfrm>
            <a:off x="1631950" y="4932363"/>
            <a:ext cx="20113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r>
              <a:rPr lang="en-US" altLang="en-US"/>
              <a:t>Artist Statement - &gt;</a:t>
            </a:r>
          </a:p>
        </p:txBody>
      </p:sp>
      <p:pic>
        <p:nvPicPr>
          <p:cNvPr id="3" name="Picture 2">
            <a:extLst>
              <a:ext uri="{FF2B5EF4-FFF2-40B4-BE49-F238E27FC236}">
                <a16:creationId xmlns:a16="http://schemas.microsoft.com/office/drawing/2014/main" id="{7E482A0B-E0D0-4732-BDDE-88451B61F593}"/>
              </a:ext>
            </a:extLst>
          </p:cNvPr>
          <p:cNvPicPr>
            <a:picLocks noChangeAspect="1"/>
          </p:cNvPicPr>
          <p:nvPr/>
        </p:nvPicPr>
        <p:blipFill>
          <a:blip r:embed="rId4"/>
          <a:stretch>
            <a:fillRect/>
          </a:stretch>
        </p:blipFill>
        <p:spPr>
          <a:xfrm>
            <a:off x="3845456" y="179388"/>
            <a:ext cx="5027612" cy="6588653"/>
          </a:xfrm>
          <a:prstGeom prst="rect">
            <a:avLst/>
          </a:prstGeom>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9505613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4"/>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itle 1">
            <a:extLst>
              <a:ext uri="{FF2B5EF4-FFF2-40B4-BE49-F238E27FC236}">
                <a16:creationId xmlns:a16="http://schemas.microsoft.com/office/drawing/2014/main" id="{88F2F28F-E8AB-4186-8571-80AD1CB3FD1D}"/>
              </a:ext>
            </a:extLst>
          </p:cNvPr>
          <p:cNvSpPr>
            <a:spLocks noGrp="1"/>
          </p:cNvSpPr>
          <p:nvPr>
            <p:ph type="title"/>
          </p:nvPr>
        </p:nvSpPr>
        <p:spPr>
          <a:xfrm>
            <a:off x="0" y="363538"/>
            <a:ext cx="9144000" cy="747712"/>
          </a:xfrm>
        </p:spPr>
        <p:txBody>
          <a:bodyPr/>
          <a:lstStyle/>
          <a:p>
            <a:r>
              <a:rPr lang="en-US" altLang="en-US" sz="4000" dirty="0"/>
              <a:t>Announce Your </a:t>
            </a:r>
            <a:r>
              <a:rPr lang="en-US" altLang="en-US" sz="4000" i="1" dirty="0"/>
              <a:t>Call For Entries!</a:t>
            </a:r>
          </a:p>
        </p:txBody>
      </p:sp>
      <p:sp>
        <p:nvSpPr>
          <p:cNvPr id="8" name="Rectangle 7">
            <a:extLst>
              <a:ext uri="{FF2B5EF4-FFF2-40B4-BE49-F238E27FC236}">
                <a16:creationId xmlns:a16="http://schemas.microsoft.com/office/drawing/2014/main" id="{491A208C-8C06-456D-9761-9E74986BA7E8}"/>
              </a:ext>
            </a:extLst>
          </p:cNvPr>
          <p:cNvSpPr/>
          <p:nvPr/>
        </p:nvSpPr>
        <p:spPr>
          <a:xfrm>
            <a:off x="4108450" y="1422400"/>
            <a:ext cx="4946650" cy="2246313"/>
          </a:xfrm>
          <a:prstGeom prst="rect">
            <a:avLst/>
          </a:prstGeom>
        </p:spPr>
        <p:txBody>
          <a:bodyPr>
            <a:spAutoFit/>
          </a:bodyPr>
          <a:lstStyle/>
          <a:p>
            <a:pPr>
              <a:spcBef>
                <a:spcPts val="600"/>
              </a:spcBef>
              <a:spcAft>
                <a:spcPts val="0"/>
              </a:spcAft>
              <a:defRPr/>
            </a:pPr>
            <a:r>
              <a:rPr lang="en-US" sz="2400" b="1" dirty="0"/>
              <a:t>Include your program’s…</a:t>
            </a:r>
          </a:p>
          <a:p>
            <a:pPr marL="342900" indent="-342900">
              <a:spcBef>
                <a:spcPts val="600"/>
              </a:spcBef>
              <a:spcAft>
                <a:spcPts val="0"/>
              </a:spcAft>
              <a:buFont typeface="Wingdings" panose="05000000000000000000" pitchFamily="2" charset="2"/>
              <a:buChar char="ü"/>
              <a:defRPr/>
            </a:pPr>
            <a:r>
              <a:rPr lang="en-US" sz="2400" dirty="0"/>
              <a:t>Submission deadline &amp; location</a:t>
            </a:r>
          </a:p>
          <a:p>
            <a:pPr marL="342900" indent="-342900">
              <a:spcBef>
                <a:spcPts val="600"/>
              </a:spcBef>
              <a:spcAft>
                <a:spcPts val="0"/>
              </a:spcAft>
              <a:buFont typeface="Wingdings" panose="05000000000000000000" pitchFamily="2" charset="2"/>
              <a:buChar char="ü"/>
              <a:defRPr/>
            </a:pPr>
            <a:r>
              <a:rPr lang="en-US" sz="2400" dirty="0"/>
              <a:t>Where to find rules and forms</a:t>
            </a:r>
          </a:p>
          <a:p>
            <a:pPr marL="342900" indent="-342900">
              <a:spcBef>
                <a:spcPts val="600"/>
              </a:spcBef>
              <a:spcAft>
                <a:spcPts val="0"/>
              </a:spcAft>
              <a:buFont typeface="Wingdings" panose="05000000000000000000" pitchFamily="2" charset="2"/>
              <a:buChar char="ü"/>
              <a:defRPr/>
            </a:pPr>
            <a:r>
              <a:rPr lang="en-US" sz="2400" dirty="0"/>
              <a:t>Who to contact with question</a:t>
            </a:r>
          </a:p>
          <a:p>
            <a:pPr marL="342900" indent="-342900">
              <a:spcBef>
                <a:spcPts val="600"/>
              </a:spcBef>
              <a:spcAft>
                <a:spcPts val="0"/>
              </a:spcAft>
              <a:buFont typeface="Wingdings" panose="05000000000000000000" pitchFamily="2" charset="2"/>
              <a:buChar char="ü"/>
              <a:defRPr/>
            </a:pPr>
            <a:r>
              <a:rPr lang="en-US" sz="2400" dirty="0"/>
              <a:t>Save the Date for Celebration Event</a:t>
            </a:r>
          </a:p>
        </p:txBody>
      </p:sp>
      <p:graphicFrame>
        <p:nvGraphicFramePr>
          <p:cNvPr id="2" name="Object 1">
            <a:extLst>
              <a:ext uri="{FF2B5EF4-FFF2-40B4-BE49-F238E27FC236}">
                <a16:creationId xmlns:a16="http://schemas.microsoft.com/office/drawing/2014/main" id="{D2730489-8FA2-4BC3-ABA9-AB0BE6EE94C6}"/>
              </a:ext>
            </a:extLst>
          </p:cNvPr>
          <p:cNvGraphicFramePr>
            <a:graphicFrameLocks noChangeAspect="1"/>
          </p:cNvGraphicFramePr>
          <p:nvPr>
            <p:extLst>
              <p:ext uri="{D42A27DB-BD31-4B8C-83A1-F6EECF244321}">
                <p14:modId xmlns:p14="http://schemas.microsoft.com/office/powerpoint/2010/main" val="2990303120"/>
              </p:ext>
            </p:extLst>
          </p:nvPr>
        </p:nvGraphicFramePr>
        <p:xfrm>
          <a:off x="638688" y="1240332"/>
          <a:ext cx="3140075" cy="4064000"/>
        </p:xfrm>
        <a:graphic>
          <a:graphicData uri="http://schemas.openxmlformats.org/presentationml/2006/ole">
            <mc:AlternateContent xmlns:mc="http://schemas.openxmlformats.org/markup-compatibility/2006">
              <mc:Choice xmlns:v="urn:schemas-microsoft-com:vml" Requires="v">
                <p:oleObj spid="_x0000_s4116" name="Acrobat Document" r:id="rId5" imgW="11658600" imgH="15087494" progId="AcroExch.Document.DC">
                  <p:embed/>
                </p:oleObj>
              </mc:Choice>
              <mc:Fallback>
                <p:oleObj name="Acrobat Document" r:id="rId5" imgW="11658600" imgH="15087494" progId="AcroExch.Document.DC">
                  <p:embed/>
                  <p:pic>
                    <p:nvPicPr>
                      <p:cNvPr id="0" name=""/>
                      <p:cNvPicPr/>
                      <p:nvPr/>
                    </p:nvPicPr>
                    <p:blipFill>
                      <a:blip r:embed="rId6"/>
                      <a:stretch>
                        <a:fillRect/>
                      </a:stretch>
                    </p:blipFill>
                    <p:spPr>
                      <a:xfrm>
                        <a:off x="638688" y="1240332"/>
                        <a:ext cx="3140075" cy="4064000"/>
                      </a:xfrm>
                      <a:prstGeom prst="rect">
                        <a:avLst/>
                      </a:prstGeom>
                    </p:spPr>
                  </p:pic>
                </p:oleObj>
              </mc:Fallback>
            </mc:AlternateContent>
          </a:graphicData>
        </a:graphic>
      </p:graphicFrame>
    </p:spTree>
    <p:extLst>
      <p:ext uri="{BB962C8B-B14F-4D97-AF65-F5344CB8AC3E}">
        <p14:creationId xmlns:p14="http://schemas.microsoft.com/office/powerpoint/2010/main" val="17073687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itle 1">
            <a:extLst>
              <a:ext uri="{FF2B5EF4-FFF2-40B4-BE49-F238E27FC236}">
                <a16:creationId xmlns:a16="http://schemas.microsoft.com/office/drawing/2014/main" id="{6DA2B9EC-5816-4872-9B97-DBC71B76C15C}"/>
              </a:ext>
            </a:extLst>
          </p:cNvPr>
          <p:cNvSpPr>
            <a:spLocks noGrp="1"/>
          </p:cNvSpPr>
          <p:nvPr>
            <p:ph type="title"/>
          </p:nvPr>
        </p:nvSpPr>
        <p:spPr>
          <a:xfrm>
            <a:off x="0" y="1169988"/>
            <a:ext cx="9144000" cy="3667125"/>
          </a:xfrm>
        </p:spPr>
        <p:txBody>
          <a:bodyPr/>
          <a:lstStyle/>
          <a:p>
            <a:r>
              <a:rPr lang="en-US" altLang="en-US" sz="5400" b="1" dirty="0">
                <a:solidFill>
                  <a:srgbClr val="CEAA46"/>
                </a:solidFill>
              </a:rPr>
              <a:t>Share Your Ideas!</a:t>
            </a:r>
            <a:br>
              <a:rPr lang="en-US" altLang="en-US" sz="4000" b="1" dirty="0"/>
            </a:br>
            <a:r>
              <a:rPr lang="en-US" altLang="en-US" sz="3600" dirty="0"/>
              <a:t>How will your PTA promote Reflections to </a:t>
            </a:r>
            <a:br>
              <a:rPr lang="en-US" altLang="en-US" sz="3600" dirty="0"/>
            </a:br>
            <a:r>
              <a:rPr lang="en-US" altLang="en-US" sz="3600" dirty="0"/>
              <a:t>students, parents, teachers, </a:t>
            </a:r>
            <a:br>
              <a:rPr lang="en-US" altLang="en-US" sz="3600" dirty="0"/>
            </a:br>
            <a:r>
              <a:rPr lang="en-US" altLang="en-US" sz="3600" dirty="0"/>
              <a:t>school leaders and community supporters?</a:t>
            </a:r>
            <a:br>
              <a:rPr lang="en-US" altLang="en-US" sz="3200" dirty="0"/>
            </a:br>
            <a:br>
              <a:rPr lang="en-US" altLang="en-US" sz="4000" dirty="0"/>
            </a:br>
            <a:endParaRPr lang="en-US" altLang="en-US" sz="1800" i="1" dirty="0"/>
          </a:p>
        </p:txBody>
      </p:sp>
    </p:spTree>
    <p:extLst>
      <p:ext uri="{BB962C8B-B14F-4D97-AF65-F5344CB8AC3E}">
        <p14:creationId xmlns:p14="http://schemas.microsoft.com/office/powerpoint/2010/main" val="41824679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itle 1">
            <a:extLst>
              <a:ext uri="{FF2B5EF4-FFF2-40B4-BE49-F238E27FC236}">
                <a16:creationId xmlns:a16="http://schemas.microsoft.com/office/drawing/2014/main" id="{13A97CDB-695F-4A3F-992D-46C11078692A}"/>
              </a:ext>
            </a:extLst>
          </p:cNvPr>
          <p:cNvSpPr>
            <a:spLocks noGrp="1"/>
          </p:cNvSpPr>
          <p:nvPr>
            <p:ph type="title"/>
          </p:nvPr>
        </p:nvSpPr>
        <p:spPr>
          <a:xfrm>
            <a:off x="457200" y="668338"/>
            <a:ext cx="8229600" cy="744537"/>
          </a:xfrm>
        </p:spPr>
        <p:txBody>
          <a:bodyPr/>
          <a:lstStyle/>
          <a:p>
            <a:pPr algn="l"/>
            <a:r>
              <a:rPr lang="en-US" altLang="en-US" b="1" dirty="0">
                <a:solidFill>
                  <a:srgbClr val="E0B830"/>
                </a:solidFill>
              </a:rPr>
              <a:t>Step 3. Coordinate Judging</a:t>
            </a:r>
          </a:p>
        </p:txBody>
      </p:sp>
      <p:sp>
        <p:nvSpPr>
          <p:cNvPr id="8" name="Content Placeholder 2">
            <a:extLst>
              <a:ext uri="{FF2B5EF4-FFF2-40B4-BE49-F238E27FC236}">
                <a16:creationId xmlns:a16="http://schemas.microsoft.com/office/drawing/2014/main" id="{098FA1EF-6939-4368-9C74-BB61C5CA31AA}"/>
              </a:ext>
            </a:extLst>
          </p:cNvPr>
          <p:cNvSpPr txBox="1">
            <a:spLocks/>
          </p:cNvSpPr>
          <p:nvPr/>
        </p:nvSpPr>
        <p:spPr>
          <a:xfrm>
            <a:off x="457200" y="1809750"/>
            <a:ext cx="5010150" cy="3482975"/>
          </a:xfrm>
          <a:prstGeom prst="rect">
            <a:avLst/>
          </a:prstGeom>
        </p:spPr>
        <p:txBody>
          <a:bodyPr>
            <a:normAutofit fontScale="70000" lnSpcReduction="20000"/>
          </a:bodyPr>
          <a:lstStyle>
            <a:lvl1pPr marL="342900" indent="-342900" algn="l" defTabSz="457200" rtl="0" eaLnBrk="1" fontAlgn="base" hangingPunct="1">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600"/>
              </a:spcBef>
              <a:spcAft>
                <a:spcPts val="600"/>
              </a:spcAft>
              <a:buFont typeface="Wingdings" panose="05000000000000000000" pitchFamily="2" charset="2"/>
              <a:buChar char="q"/>
              <a:defRPr/>
            </a:pPr>
            <a:r>
              <a:rPr lang="en-US" sz="2800" dirty="0"/>
              <a:t>Collect submissions by category and division.</a:t>
            </a:r>
          </a:p>
          <a:p>
            <a:pPr>
              <a:spcBef>
                <a:spcPts val="600"/>
              </a:spcBef>
              <a:spcAft>
                <a:spcPts val="600"/>
              </a:spcAft>
              <a:buFont typeface="Wingdings" panose="05000000000000000000" pitchFamily="2" charset="2"/>
              <a:buChar char="q"/>
              <a:defRPr/>
            </a:pPr>
            <a:r>
              <a:rPr lang="en-US" sz="2800" dirty="0"/>
              <a:t>Scan submissions for completeness and qualification. </a:t>
            </a:r>
          </a:p>
          <a:p>
            <a:pPr>
              <a:spcBef>
                <a:spcPts val="600"/>
              </a:spcBef>
              <a:spcAft>
                <a:spcPts val="600"/>
              </a:spcAft>
              <a:buFont typeface="Wingdings" panose="05000000000000000000" pitchFamily="2" charset="2"/>
              <a:buChar char="q"/>
              <a:defRPr/>
            </a:pPr>
            <a:r>
              <a:rPr lang="en-US" sz="2800" dirty="0"/>
              <a:t>Provide judges with instructions and materials. </a:t>
            </a:r>
          </a:p>
          <a:p>
            <a:pPr lvl="1">
              <a:spcBef>
                <a:spcPts val="600"/>
              </a:spcBef>
              <a:spcAft>
                <a:spcPts val="600"/>
              </a:spcAft>
              <a:buFont typeface="Wingdings" panose="05000000000000000000" pitchFamily="2" charset="2"/>
              <a:buChar char="§"/>
              <a:defRPr/>
            </a:pPr>
            <a:r>
              <a:rPr lang="en-US" sz="2400" b="1" dirty="0">
                <a:solidFill>
                  <a:srgbClr val="AA383A"/>
                </a:solidFill>
              </a:rPr>
              <a:t>IN PERSON</a:t>
            </a:r>
            <a:r>
              <a:rPr lang="en-US" sz="2400" dirty="0">
                <a:solidFill>
                  <a:srgbClr val="AA383A"/>
                </a:solidFill>
              </a:rPr>
              <a:t>: </a:t>
            </a:r>
            <a:r>
              <a:rPr lang="en-US" sz="2400" dirty="0"/>
              <a:t>Display works on tables. Tri-Fold entry form and instruct judges to rotate around the room and complete their score card. </a:t>
            </a:r>
          </a:p>
          <a:p>
            <a:pPr lvl="1">
              <a:spcBef>
                <a:spcPts val="600"/>
              </a:spcBef>
              <a:spcAft>
                <a:spcPts val="600"/>
              </a:spcAft>
              <a:buFont typeface="Wingdings" panose="05000000000000000000" pitchFamily="2" charset="2"/>
              <a:buChar char="§"/>
              <a:defRPr/>
            </a:pPr>
            <a:r>
              <a:rPr lang="en-US" sz="2400" b="1" dirty="0">
                <a:solidFill>
                  <a:srgbClr val="AA383A"/>
                </a:solidFill>
              </a:rPr>
              <a:t>ONLINE</a:t>
            </a:r>
            <a:r>
              <a:rPr lang="en-US" sz="2400" dirty="0">
                <a:solidFill>
                  <a:srgbClr val="AA383A"/>
                </a:solidFill>
              </a:rPr>
              <a:t>: </a:t>
            </a:r>
            <a:r>
              <a:rPr lang="en-US" sz="2400" dirty="0"/>
              <a:t>Share digital copies of student works using a cloud based file sharing platform.</a:t>
            </a:r>
          </a:p>
        </p:txBody>
      </p:sp>
      <p:grpSp>
        <p:nvGrpSpPr>
          <p:cNvPr id="2" name="Group 1">
            <a:extLst>
              <a:ext uri="{FF2B5EF4-FFF2-40B4-BE49-F238E27FC236}">
                <a16:creationId xmlns:a16="http://schemas.microsoft.com/office/drawing/2014/main" id="{1D34A7E3-42D8-4632-B9A9-4665F12B9B8D}"/>
              </a:ext>
            </a:extLst>
          </p:cNvPr>
          <p:cNvGrpSpPr/>
          <p:nvPr/>
        </p:nvGrpSpPr>
        <p:grpSpPr>
          <a:xfrm>
            <a:off x="5190690" y="2989759"/>
            <a:ext cx="3632200" cy="2319337"/>
            <a:chOff x="5190690" y="2989759"/>
            <a:chExt cx="3632200" cy="2319337"/>
          </a:xfrm>
        </p:grpSpPr>
        <p:pic>
          <p:nvPicPr>
            <p:cNvPr id="9" name="Picture 1">
              <a:extLst>
                <a:ext uri="{FF2B5EF4-FFF2-40B4-BE49-F238E27FC236}">
                  <a16:creationId xmlns:a16="http://schemas.microsoft.com/office/drawing/2014/main" id="{5CF65502-3687-428B-9E6D-2F7A112D6B70}"/>
                </a:ext>
              </a:extLst>
            </p:cNvPr>
            <p:cNvPicPr>
              <a:picLocks noChangeAspect="1"/>
            </p:cNvPicPr>
            <p:nvPr/>
          </p:nvPicPr>
          <p:blipFill>
            <a:blip r:embed="rId4">
              <a:extLst>
                <a:ext uri="{28A0092B-C50C-407E-A947-70E740481C1C}">
                  <a14:useLocalDpi xmlns:a14="http://schemas.microsoft.com/office/drawing/2010/main" val="0"/>
                </a:ext>
              </a:extLst>
            </a:blip>
            <a:srcRect l="12138" t="13965" r="9827" b="13974"/>
            <a:stretch>
              <a:fillRect/>
            </a:stretch>
          </p:blipFill>
          <p:spPr bwMode="auto">
            <a:xfrm>
              <a:off x="5190690" y="2989759"/>
              <a:ext cx="3351213" cy="231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6E591098-2452-47FA-856B-8A6BB74C1A47}"/>
                </a:ext>
              </a:extLst>
            </p:cNvPr>
            <p:cNvPicPr>
              <a:picLocks noChangeAspect="1"/>
            </p:cNvPicPr>
            <p:nvPr/>
          </p:nvPicPr>
          <p:blipFill rotWithShape="1">
            <a:blip r:embed="rId5"/>
            <a:srcRect l="62104" t="47652" r="12678" b="6096"/>
            <a:stretch/>
          </p:blipFill>
          <p:spPr>
            <a:xfrm rot="20593102">
              <a:off x="5728853" y="3262809"/>
              <a:ext cx="3094037" cy="1597025"/>
            </a:xfrm>
            <a:prstGeom prst="rect">
              <a:avLst/>
            </a:prstGeom>
            <a:ln>
              <a:noFill/>
            </a:ln>
            <a:effectLst>
              <a:outerShdw blurRad="292100" dist="139700" dir="2700000" algn="tl" rotWithShape="0">
                <a:srgbClr val="333333">
                  <a:alpha val="65000"/>
                </a:srgbClr>
              </a:outerShdw>
            </a:effectLst>
          </p:spPr>
        </p:pic>
      </p:grpSp>
      <p:sp>
        <p:nvSpPr>
          <p:cNvPr id="12" name="TextBox 7">
            <a:extLst>
              <a:ext uri="{FF2B5EF4-FFF2-40B4-BE49-F238E27FC236}">
                <a16:creationId xmlns:a16="http://schemas.microsoft.com/office/drawing/2014/main" id="{875976B1-EB76-44FF-AB3D-9235E75FC652}"/>
              </a:ext>
            </a:extLst>
          </p:cNvPr>
          <p:cNvSpPr txBox="1">
            <a:spLocks noChangeArrowheads="1"/>
          </p:cNvSpPr>
          <p:nvPr/>
        </p:nvSpPr>
        <p:spPr bwMode="auto">
          <a:xfrm>
            <a:off x="5564188" y="1809750"/>
            <a:ext cx="31734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r>
              <a:rPr lang="en-US" altLang="en-US" dirty="0"/>
              <a:t>To hide names and </a:t>
            </a:r>
          </a:p>
          <a:p>
            <a:pPr algn="ctr"/>
            <a:r>
              <a:rPr lang="en-US" altLang="en-US" dirty="0"/>
              <a:t>show title and artist statement, </a:t>
            </a:r>
          </a:p>
          <a:p>
            <a:pPr algn="ctr"/>
            <a:r>
              <a:rPr lang="en-US" altLang="en-US" b="1" dirty="0">
                <a:solidFill>
                  <a:srgbClr val="AA383A"/>
                </a:solidFill>
              </a:rPr>
              <a:t>Tri-Fold Student Entry Form.</a:t>
            </a:r>
          </a:p>
        </p:txBody>
      </p:sp>
    </p:spTree>
    <p:extLst>
      <p:ext uri="{BB962C8B-B14F-4D97-AF65-F5344CB8AC3E}">
        <p14:creationId xmlns:p14="http://schemas.microsoft.com/office/powerpoint/2010/main" val="82802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Content Placeholder 3">
            <a:extLst>
              <a:ext uri="{FF2B5EF4-FFF2-40B4-BE49-F238E27FC236}">
                <a16:creationId xmlns:a16="http://schemas.microsoft.com/office/drawing/2014/main" id="{FE8736F5-73BF-4064-B0B2-61944C58FEF0}"/>
              </a:ext>
            </a:extLst>
          </p:cNvPr>
          <p:cNvSpPr>
            <a:spLocks noGrp="1"/>
          </p:cNvSpPr>
          <p:nvPr>
            <p:ph idx="1"/>
          </p:nvPr>
        </p:nvSpPr>
        <p:spPr>
          <a:xfrm>
            <a:off x="4041775" y="3386138"/>
            <a:ext cx="4940300" cy="1511300"/>
          </a:xfrm>
        </p:spPr>
        <p:txBody>
          <a:bodyPr/>
          <a:lstStyle/>
          <a:p>
            <a:pPr marL="0" indent="0">
              <a:buFont typeface="Arial" panose="020B0604020202020204" pitchFamily="34" charset="0"/>
              <a:buNone/>
              <a:defRPr/>
            </a:pPr>
            <a:r>
              <a:rPr lang="en-US" sz="1600" b="1" dirty="0">
                <a:ea typeface="MS Mincho" panose="02020609040205080304" pitchFamily="49" charset="-128"/>
                <a:cs typeface="Times New Roman" panose="02020603050405020304" pitchFamily="18" charset="0"/>
              </a:rPr>
              <a:t>VIDEO </a:t>
            </a:r>
          </a:p>
          <a:p>
            <a:pPr>
              <a:buFont typeface="Wingdings" panose="05000000000000000000" pitchFamily="2" charset="2"/>
              <a:buChar char="q"/>
              <a:defRPr/>
            </a:pPr>
            <a:r>
              <a:rPr lang="en-US" sz="1600" dirty="0"/>
              <a:t>File must not exceed 5 min. and 1 GB in size.</a:t>
            </a:r>
          </a:p>
          <a:p>
            <a:pPr>
              <a:buFont typeface="Wingdings" panose="05000000000000000000" pitchFamily="2" charset="2"/>
              <a:buChar char="q"/>
              <a:defRPr/>
            </a:pPr>
            <a:r>
              <a:rPr lang="en-US" sz="1600" dirty="0"/>
              <a:t>Accepted formats:</a:t>
            </a:r>
            <a:r>
              <a:rPr lang="en-US" sz="1600" b="1" dirty="0"/>
              <a:t> </a:t>
            </a:r>
            <a:r>
              <a:rPr lang="en-US" sz="1600" dirty="0"/>
              <a:t>AVI, FLV, WMV, MOV, MP4.</a:t>
            </a:r>
          </a:p>
        </p:txBody>
      </p:sp>
      <p:pic>
        <p:nvPicPr>
          <p:cNvPr id="8" name="Picture 10">
            <a:extLst>
              <a:ext uri="{FF2B5EF4-FFF2-40B4-BE49-F238E27FC236}">
                <a16:creationId xmlns:a16="http://schemas.microsoft.com/office/drawing/2014/main" id="{7336E006-17EB-49F7-8E1C-173C7E34B1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22725" y="615950"/>
            <a:ext cx="1233488"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11">
            <a:extLst>
              <a:ext uri="{FF2B5EF4-FFF2-40B4-BE49-F238E27FC236}">
                <a16:creationId xmlns:a16="http://schemas.microsoft.com/office/drawing/2014/main" id="{D84A59DA-B1F5-4EF7-BE6E-FB97BA79A445}"/>
              </a:ext>
            </a:extLst>
          </p:cNvPr>
          <p:cNvSpPr>
            <a:spLocks noChangeArrowheads="1"/>
          </p:cNvSpPr>
          <p:nvPr/>
        </p:nvSpPr>
        <p:spPr bwMode="auto">
          <a:xfrm>
            <a:off x="4041775" y="2163763"/>
            <a:ext cx="474821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r>
              <a:rPr lang="en-US" altLang="en-US" sz="1600" dirty="0"/>
              <a:t>Solo and ensemble works of all dance styles are accepted. Entrant must be the choreographer and may also be the performer, or one of the performers. If background music is used, cite it on the entry form. </a:t>
            </a:r>
          </a:p>
        </p:txBody>
      </p:sp>
      <p:pic>
        <p:nvPicPr>
          <p:cNvPr id="11" name="Picture 12">
            <a:extLst>
              <a:ext uri="{FF2B5EF4-FFF2-40B4-BE49-F238E27FC236}">
                <a16:creationId xmlns:a16="http://schemas.microsoft.com/office/drawing/2014/main" id="{B1E6045E-7E4B-4941-BEC2-BA4033C36B2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4338" y="425450"/>
            <a:ext cx="1527175" cy="205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a:extLst>
              <a:ext uri="{FF2B5EF4-FFF2-40B4-BE49-F238E27FC236}">
                <a16:creationId xmlns:a16="http://schemas.microsoft.com/office/drawing/2014/main" id="{541C7C18-EBBB-43F0-A87D-0B336C42552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32985" t="17632" r="13133"/>
          <a:stretch>
            <a:fillRect/>
          </a:stretch>
        </p:blipFill>
        <p:spPr bwMode="auto">
          <a:xfrm>
            <a:off x="593725" y="2478088"/>
            <a:ext cx="1958975"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a:extLst>
              <a:ext uri="{FF2B5EF4-FFF2-40B4-BE49-F238E27FC236}">
                <a16:creationId xmlns:a16="http://schemas.microsoft.com/office/drawing/2014/main" id="{C266F2A1-B3CD-403F-B281-567932D4CCE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68450" y="1365250"/>
            <a:ext cx="2047875"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2">
            <a:extLst>
              <a:ext uri="{FF2B5EF4-FFF2-40B4-BE49-F238E27FC236}">
                <a16:creationId xmlns:a16="http://schemas.microsoft.com/office/drawing/2014/main" id="{F10E7EAD-DF01-468C-B843-0379FCE9DBA3}"/>
              </a:ext>
            </a:extLst>
          </p:cNvPr>
          <p:cNvSpPr>
            <a:spLocks noGrp="1"/>
          </p:cNvSpPr>
          <p:nvPr>
            <p:ph type="title"/>
          </p:nvPr>
        </p:nvSpPr>
        <p:spPr>
          <a:xfrm>
            <a:off x="5407025" y="1039813"/>
            <a:ext cx="5662613" cy="412750"/>
          </a:xfrm>
        </p:spPr>
        <p:txBody>
          <a:bodyPr/>
          <a:lstStyle/>
          <a:p>
            <a:pPr algn="l"/>
            <a:r>
              <a:rPr lang="en-US" altLang="en-US" sz="2800" dirty="0"/>
              <a:t>Dance Choreography</a:t>
            </a:r>
          </a:p>
        </p:txBody>
      </p:sp>
      <p:pic>
        <p:nvPicPr>
          <p:cNvPr id="3" name="Picture 2">
            <a:extLst>
              <a:ext uri="{FF2B5EF4-FFF2-40B4-BE49-F238E27FC236}">
                <a16:creationId xmlns:a16="http://schemas.microsoft.com/office/drawing/2014/main" id="{1F094994-DC73-4C32-A70B-BD0C4D9ACED9}"/>
              </a:ext>
            </a:extLst>
          </p:cNvPr>
          <p:cNvPicPr>
            <a:picLocks noChangeAspect="1"/>
          </p:cNvPicPr>
          <p:nvPr/>
        </p:nvPicPr>
        <p:blipFill rotWithShape="1">
          <a:blip r:embed="rId8"/>
          <a:srcRect l="59132" t="11697" r="11759" b="27875"/>
          <a:stretch/>
        </p:blipFill>
        <p:spPr>
          <a:xfrm>
            <a:off x="1992727" y="3482819"/>
            <a:ext cx="1419340" cy="2009931"/>
          </a:xfrm>
          <a:prstGeom prst="rect">
            <a:avLst/>
          </a:prstGeom>
        </p:spPr>
      </p:pic>
    </p:spTree>
    <p:extLst>
      <p:ext uri="{BB962C8B-B14F-4D97-AF65-F5344CB8AC3E}">
        <p14:creationId xmlns:p14="http://schemas.microsoft.com/office/powerpoint/2010/main" val="22685710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7" name="Picture 1">
            <a:extLst>
              <a:ext uri="{FF2B5EF4-FFF2-40B4-BE49-F238E27FC236}">
                <a16:creationId xmlns:a16="http://schemas.microsoft.com/office/drawing/2014/main" id="{88774EBD-2FBC-4F9A-A99C-87B118312E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4313" y="1025525"/>
            <a:ext cx="2360612"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2">
            <a:extLst>
              <a:ext uri="{FF2B5EF4-FFF2-40B4-BE49-F238E27FC236}">
                <a16:creationId xmlns:a16="http://schemas.microsoft.com/office/drawing/2014/main" id="{1D2D32F5-5AD1-4EF0-9C1F-E582CF679B5B}"/>
              </a:ext>
            </a:extLst>
          </p:cNvPr>
          <p:cNvSpPr>
            <a:spLocks noGrp="1"/>
          </p:cNvSpPr>
          <p:nvPr>
            <p:ph type="title"/>
          </p:nvPr>
        </p:nvSpPr>
        <p:spPr>
          <a:xfrm>
            <a:off x="1925638" y="1041400"/>
            <a:ext cx="3575050" cy="411163"/>
          </a:xfrm>
        </p:spPr>
        <p:txBody>
          <a:bodyPr/>
          <a:lstStyle/>
          <a:p>
            <a:r>
              <a:rPr lang="en-US" altLang="en-US" sz="3200" dirty="0"/>
              <a:t>Film Production</a:t>
            </a:r>
          </a:p>
        </p:txBody>
      </p:sp>
      <p:pic>
        <p:nvPicPr>
          <p:cNvPr id="9" name="Picture 4">
            <a:extLst>
              <a:ext uri="{FF2B5EF4-FFF2-40B4-BE49-F238E27FC236}">
                <a16:creationId xmlns:a16="http://schemas.microsoft.com/office/drawing/2014/main" id="{07B76613-EDD1-431E-BF82-E06323C8421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313" y="539750"/>
            <a:ext cx="1260475"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5">
            <a:extLst>
              <a:ext uri="{FF2B5EF4-FFF2-40B4-BE49-F238E27FC236}">
                <a16:creationId xmlns:a16="http://schemas.microsoft.com/office/drawing/2014/main" id="{E867BE22-3910-414A-B777-CBAF2FE0D67D}"/>
              </a:ext>
            </a:extLst>
          </p:cNvPr>
          <p:cNvSpPr>
            <a:spLocks noChangeArrowheads="1"/>
          </p:cNvSpPr>
          <p:nvPr/>
        </p:nvSpPr>
        <p:spPr bwMode="auto">
          <a:xfrm>
            <a:off x="388938" y="2012950"/>
            <a:ext cx="4633912"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r>
              <a:rPr lang="en-US" altLang="en-US" sz="1600"/>
              <a:t>Accepted short film styles include: Animation, narrative, documentary, experimental or media presentation. Entrant must be the screenwriter, cinematographer, editor and producer. If background music is used, cite it on the entry form.</a:t>
            </a:r>
          </a:p>
        </p:txBody>
      </p:sp>
      <p:pic>
        <p:nvPicPr>
          <p:cNvPr id="12" name="Picture 6">
            <a:extLst>
              <a:ext uri="{FF2B5EF4-FFF2-40B4-BE49-F238E27FC236}">
                <a16:creationId xmlns:a16="http://schemas.microsoft.com/office/drawing/2014/main" id="{D08E0BD9-43C4-4668-8238-8A0BCD348FE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43538" y="139700"/>
            <a:ext cx="224155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
            <a:extLst>
              <a:ext uri="{FF2B5EF4-FFF2-40B4-BE49-F238E27FC236}">
                <a16:creationId xmlns:a16="http://schemas.microsoft.com/office/drawing/2014/main" id="{8425C9EB-F448-43D6-85F7-6B0A3D5DC44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76913" y="2190750"/>
            <a:ext cx="2165350"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8">
            <a:extLst>
              <a:ext uri="{FF2B5EF4-FFF2-40B4-BE49-F238E27FC236}">
                <a16:creationId xmlns:a16="http://schemas.microsoft.com/office/drawing/2014/main" id="{BF1FE2BA-E11A-424C-8B51-49AE50B4768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91150" y="3851275"/>
            <a:ext cx="3597275" cy="156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Content Placeholder 3">
            <a:extLst>
              <a:ext uri="{FF2B5EF4-FFF2-40B4-BE49-F238E27FC236}">
                <a16:creationId xmlns:a16="http://schemas.microsoft.com/office/drawing/2014/main" id="{5A5958C9-53DC-4F5E-AE29-BE4C51F8B853}"/>
              </a:ext>
            </a:extLst>
          </p:cNvPr>
          <p:cNvSpPr>
            <a:spLocks noGrp="1"/>
          </p:cNvSpPr>
          <p:nvPr>
            <p:ph idx="1"/>
          </p:nvPr>
        </p:nvSpPr>
        <p:spPr>
          <a:xfrm>
            <a:off x="469900" y="3548063"/>
            <a:ext cx="5111750" cy="3221037"/>
          </a:xfrm>
        </p:spPr>
        <p:txBody>
          <a:bodyPr/>
          <a:lstStyle/>
          <a:p>
            <a:pPr marL="0" indent="0">
              <a:buFont typeface="Arial" panose="020B0604020202020204" pitchFamily="34" charset="0"/>
              <a:buNone/>
              <a:defRPr/>
            </a:pPr>
            <a:r>
              <a:rPr lang="en-US" sz="1600" b="1" dirty="0">
                <a:ea typeface="MS Mincho" panose="02020609040205080304" pitchFamily="49" charset="-128"/>
                <a:cs typeface="Times New Roman" panose="02020603050405020304" pitchFamily="18" charset="0"/>
              </a:rPr>
              <a:t>VIDEO </a:t>
            </a:r>
          </a:p>
          <a:p>
            <a:pPr>
              <a:buFont typeface="Wingdings" panose="05000000000000000000" pitchFamily="2" charset="2"/>
              <a:buChar char="q"/>
              <a:defRPr/>
            </a:pPr>
            <a:r>
              <a:rPr lang="en-US" sz="1600" dirty="0"/>
              <a:t>File must not exceed 5 min. and 1 GB in size.</a:t>
            </a:r>
          </a:p>
          <a:p>
            <a:pPr>
              <a:buFont typeface="Wingdings" panose="05000000000000000000" pitchFamily="2" charset="2"/>
              <a:buChar char="q"/>
              <a:defRPr/>
            </a:pPr>
            <a:r>
              <a:rPr lang="en-US" sz="1600" dirty="0"/>
              <a:t>Accepted formats:</a:t>
            </a:r>
            <a:r>
              <a:rPr lang="en-US" sz="1600" b="1" dirty="0"/>
              <a:t> </a:t>
            </a:r>
            <a:r>
              <a:rPr lang="en-US" sz="1600" dirty="0"/>
              <a:t>AVI, FLV, WMV, MOV, MP4.</a:t>
            </a:r>
          </a:p>
          <a:p>
            <a:pPr>
              <a:buFont typeface="Wingdings" panose="05000000000000000000" pitchFamily="2" charset="2"/>
              <a:buChar char="q"/>
              <a:defRPr/>
            </a:pPr>
            <a:r>
              <a:rPr lang="en-US" sz="1600" dirty="0"/>
              <a:t>Use of PowerPoint is prohibited.</a:t>
            </a:r>
            <a:endParaRPr lang="en-US" sz="1600" b="1" dirty="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5285772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itle 2">
            <a:extLst>
              <a:ext uri="{FF2B5EF4-FFF2-40B4-BE49-F238E27FC236}">
                <a16:creationId xmlns:a16="http://schemas.microsoft.com/office/drawing/2014/main" id="{A81CE761-C1F2-4A35-A5C4-676A954F5830}"/>
              </a:ext>
            </a:extLst>
          </p:cNvPr>
          <p:cNvSpPr>
            <a:spLocks noGrp="1"/>
          </p:cNvSpPr>
          <p:nvPr>
            <p:ph type="title"/>
          </p:nvPr>
        </p:nvSpPr>
        <p:spPr>
          <a:xfrm>
            <a:off x="2139950" y="785813"/>
            <a:ext cx="3530600" cy="411162"/>
          </a:xfrm>
        </p:spPr>
        <p:txBody>
          <a:bodyPr/>
          <a:lstStyle/>
          <a:p>
            <a:r>
              <a:rPr lang="en-US" altLang="en-US" sz="3600" dirty="0"/>
              <a:t>Literature</a:t>
            </a:r>
          </a:p>
        </p:txBody>
      </p:sp>
      <p:sp>
        <p:nvSpPr>
          <p:cNvPr id="8" name="Content Placeholder 3">
            <a:extLst>
              <a:ext uri="{FF2B5EF4-FFF2-40B4-BE49-F238E27FC236}">
                <a16:creationId xmlns:a16="http://schemas.microsoft.com/office/drawing/2014/main" id="{2526EA69-336C-4F97-8290-F8A61E1E6727}"/>
              </a:ext>
            </a:extLst>
          </p:cNvPr>
          <p:cNvSpPr>
            <a:spLocks noGrp="1"/>
          </p:cNvSpPr>
          <p:nvPr>
            <p:ph idx="1"/>
          </p:nvPr>
        </p:nvSpPr>
        <p:spPr>
          <a:xfrm>
            <a:off x="276225" y="3775075"/>
            <a:ext cx="5111750" cy="1779588"/>
          </a:xfrm>
        </p:spPr>
        <p:txBody>
          <a:bodyPr/>
          <a:lstStyle/>
          <a:p>
            <a:pPr marL="0" indent="0">
              <a:buFont typeface="Arial" panose="020B0604020202020204" pitchFamily="34" charset="0"/>
              <a:buNone/>
              <a:defRPr/>
            </a:pPr>
            <a:r>
              <a:rPr lang="en-US" sz="1600" b="1" dirty="0">
                <a:ea typeface="MS Mincho" panose="02020609040205080304" pitchFamily="49" charset="-128"/>
                <a:cs typeface="Times New Roman" panose="02020603050405020304" pitchFamily="18" charset="0"/>
              </a:rPr>
              <a:t>WRITING </a:t>
            </a:r>
          </a:p>
          <a:p>
            <a:pPr>
              <a:buFont typeface="Wingdings" panose="05000000000000000000" pitchFamily="2" charset="2"/>
              <a:buChar char="q"/>
              <a:defRPr/>
            </a:pPr>
            <a:r>
              <a:rPr lang="en-US" sz="1600" dirty="0"/>
              <a:t>Must not exceed 2,000 words.</a:t>
            </a:r>
          </a:p>
          <a:p>
            <a:pPr>
              <a:buFont typeface="Wingdings" panose="05000000000000000000" pitchFamily="2" charset="2"/>
              <a:buChar char="q"/>
              <a:defRPr/>
            </a:pPr>
            <a:r>
              <a:rPr lang="en-US" sz="1600" dirty="0"/>
              <a:t>May be handwritten or typed. </a:t>
            </a:r>
          </a:p>
          <a:p>
            <a:pPr>
              <a:buFont typeface="Wingdings" panose="05000000000000000000" pitchFamily="2" charset="2"/>
              <a:buChar char="q"/>
              <a:defRPr/>
            </a:pPr>
            <a:r>
              <a:rPr lang="en-US" sz="1600" dirty="0"/>
              <a:t>Single-sided print on 8 ½x11” paper. </a:t>
            </a:r>
          </a:p>
          <a:p>
            <a:pPr>
              <a:buFont typeface="Wingdings" panose="05000000000000000000" pitchFamily="2" charset="2"/>
              <a:buChar char="q"/>
              <a:defRPr/>
            </a:pPr>
            <a:r>
              <a:rPr lang="en-US" sz="1600" dirty="0"/>
              <a:t>PDF file. </a:t>
            </a:r>
          </a:p>
          <a:p>
            <a:pPr marL="0" indent="0">
              <a:buFont typeface="Arial" panose="020B0604020202020204" pitchFamily="34" charset="0"/>
              <a:buNone/>
              <a:defRPr/>
            </a:pPr>
            <a:endParaRPr lang="en-US" sz="1800" b="1" dirty="0">
              <a:ea typeface="MS Mincho" panose="02020609040205080304" pitchFamily="49" charset="-128"/>
              <a:cs typeface="Times New Roman" panose="02020603050405020304" pitchFamily="18" charset="0"/>
            </a:endParaRPr>
          </a:p>
        </p:txBody>
      </p:sp>
      <p:pic>
        <p:nvPicPr>
          <p:cNvPr id="9" name="Picture 18">
            <a:extLst>
              <a:ext uri="{FF2B5EF4-FFF2-40B4-BE49-F238E27FC236}">
                <a16:creationId xmlns:a16="http://schemas.microsoft.com/office/drawing/2014/main" id="{CAA628C6-ECC7-46E0-A095-23F484CCE7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538" y="328613"/>
            <a:ext cx="1266825" cy="127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9">
            <a:extLst>
              <a:ext uri="{FF2B5EF4-FFF2-40B4-BE49-F238E27FC236}">
                <a16:creationId xmlns:a16="http://schemas.microsoft.com/office/drawing/2014/main" id="{B42035C8-AAF9-40C4-9BDD-BAE55A3530DC}"/>
              </a:ext>
            </a:extLst>
          </p:cNvPr>
          <p:cNvSpPr>
            <a:spLocks noChangeArrowheads="1"/>
          </p:cNvSpPr>
          <p:nvPr/>
        </p:nvSpPr>
        <p:spPr bwMode="auto">
          <a:xfrm>
            <a:off x="276225" y="1909763"/>
            <a:ext cx="49784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r>
              <a:rPr lang="en-US" altLang="en-US" sz="1600"/>
              <a:t>Accepted forms of fiction and nonfiction include: Prose, poetry, reflective essay, screen play and play script, narrative, and short story. Entrants may write in their primary language as long as an interpretive English translation is also attached. Use of</a:t>
            </a:r>
            <a:r>
              <a:rPr lang="en-US" altLang="en-US" sz="1600" b="1"/>
              <a:t> </a:t>
            </a:r>
            <a:r>
              <a:rPr lang="en-US" altLang="en-US" sz="1600"/>
              <a:t>copyrighted material is prohibited. </a:t>
            </a:r>
          </a:p>
        </p:txBody>
      </p:sp>
      <p:pic>
        <p:nvPicPr>
          <p:cNvPr id="12" name="Picture 20">
            <a:extLst>
              <a:ext uri="{FF2B5EF4-FFF2-40B4-BE49-F238E27FC236}">
                <a16:creationId xmlns:a16="http://schemas.microsoft.com/office/drawing/2014/main" id="{1C89F6EB-6743-4F73-9770-45FEAE2EFCF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2" r="3555" b="1926"/>
          <a:stretch>
            <a:fillRect/>
          </a:stretch>
        </p:blipFill>
        <p:spPr bwMode="auto">
          <a:xfrm>
            <a:off x="5670550" y="328613"/>
            <a:ext cx="3071813" cy="518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07051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itle 2">
            <a:extLst>
              <a:ext uri="{FF2B5EF4-FFF2-40B4-BE49-F238E27FC236}">
                <a16:creationId xmlns:a16="http://schemas.microsoft.com/office/drawing/2014/main" id="{168D2949-59CA-490B-AC60-ED7E9EFA6E53}"/>
              </a:ext>
            </a:extLst>
          </p:cNvPr>
          <p:cNvSpPr>
            <a:spLocks noGrp="1"/>
          </p:cNvSpPr>
          <p:nvPr>
            <p:ph type="title"/>
          </p:nvPr>
        </p:nvSpPr>
        <p:spPr>
          <a:xfrm>
            <a:off x="5037138" y="869950"/>
            <a:ext cx="3575050" cy="411163"/>
          </a:xfrm>
        </p:spPr>
        <p:txBody>
          <a:bodyPr/>
          <a:lstStyle/>
          <a:p>
            <a:r>
              <a:rPr lang="en-US" altLang="en-US" sz="3200" dirty="0"/>
              <a:t>Music Composition</a:t>
            </a:r>
          </a:p>
        </p:txBody>
      </p:sp>
      <p:sp>
        <p:nvSpPr>
          <p:cNvPr id="8" name="Content Placeholder 3">
            <a:extLst>
              <a:ext uri="{FF2B5EF4-FFF2-40B4-BE49-F238E27FC236}">
                <a16:creationId xmlns:a16="http://schemas.microsoft.com/office/drawing/2014/main" id="{879DFA7B-EEE9-4CD7-8B1C-BD46318CA67A}"/>
              </a:ext>
            </a:extLst>
          </p:cNvPr>
          <p:cNvSpPr>
            <a:spLocks noGrp="1"/>
          </p:cNvSpPr>
          <p:nvPr>
            <p:ph idx="1"/>
          </p:nvPr>
        </p:nvSpPr>
        <p:spPr>
          <a:xfrm>
            <a:off x="3589338" y="3200400"/>
            <a:ext cx="5429250" cy="2717800"/>
          </a:xfrm>
        </p:spPr>
        <p:txBody>
          <a:bodyPr/>
          <a:lstStyle/>
          <a:p>
            <a:pPr marL="0" indent="0">
              <a:buFont typeface="Arial" panose="020B0604020202020204" pitchFamily="34" charset="0"/>
              <a:buNone/>
              <a:defRPr/>
            </a:pPr>
            <a:r>
              <a:rPr lang="en-US" sz="1600" b="1" dirty="0">
                <a:ea typeface="MS Mincho" panose="02020609040205080304" pitchFamily="49" charset="-128"/>
                <a:cs typeface="Times New Roman" panose="02020603050405020304" pitchFamily="18" charset="0"/>
              </a:rPr>
              <a:t>AUDIO </a:t>
            </a:r>
          </a:p>
          <a:p>
            <a:pPr>
              <a:buFont typeface="Wingdings" panose="05000000000000000000" pitchFamily="2" charset="2"/>
              <a:buChar char="q"/>
              <a:defRPr/>
            </a:pPr>
            <a:r>
              <a:rPr lang="en-US" sz="1600" dirty="0"/>
              <a:t>File must not exceed 5 min. and 1 GB in size.</a:t>
            </a:r>
          </a:p>
          <a:p>
            <a:pPr>
              <a:buFont typeface="Wingdings" panose="05000000000000000000" pitchFamily="2" charset="2"/>
              <a:buChar char="q"/>
              <a:defRPr/>
            </a:pPr>
            <a:r>
              <a:rPr lang="en-US" sz="1600" dirty="0"/>
              <a:t>Accepted formats: MP3, WMA, WAV, ACC, FLAC. </a:t>
            </a:r>
          </a:p>
          <a:p>
            <a:pPr>
              <a:buFont typeface="Wingdings" panose="05000000000000000000" pitchFamily="2" charset="2"/>
              <a:buChar char="q"/>
              <a:defRPr/>
            </a:pPr>
            <a:endParaRPr lang="en-US" sz="1600" b="1" dirty="0">
              <a:ea typeface="MS Mincho" panose="02020609040205080304" pitchFamily="49" charset="-128"/>
              <a:cs typeface="Times New Roman" panose="02020603050405020304" pitchFamily="18" charset="0"/>
            </a:endParaRPr>
          </a:p>
          <a:p>
            <a:pPr marL="0" indent="0">
              <a:buFont typeface="Arial" panose="020B0604020202020204" pitchFamily="34" charset="0"/>
              <a:buNone/>
              <a:defRPr/>
            </a:pPr>
            <a:r>
              <a:rPr lang="en-US" sz="1600" b="1" dirty="0">
                <a:ea typeface="MS Mincho" panose="02020609040205080304" pitchFamily="49" charset="-128"/>
                <a:cs typeface="Times New Roman" panose="02020603050405020304" pitchFamily="18" charset="0"/>
              </a:rPr>
              <a:t>NOTATION</a:t>
            </a:r>
          </a:p>
          <a:p>
            <a:pPr>
              <a:buFont typeface="Wingdings" panose="05000000000000000000" pitchFamily="2" charset="2"/>
              <a:buChar char="q"/>
              <a:defRPr/>
            </a:pPr>
            <a:r>
              <a:rPr lang="en-US" sz="1600" dirty="0"/>
              <a:t>Only required for middle and high school divisions. </a:t>
            </a:r>
          </a:p>
          <a:p>
            <a:pPr>
              <a:buFont typeface="Wingdings" panose="05000000000000000000" pitchFamily="2" charset="2"/>
              <a:buChar char="q"/>
              <a:defRPr/>
            </a:pPr>
            <a:r>
              <a:rPr lang="en-US" sz="1600" dirty="0"/>
              <a:t>Score/tablature in PDF format.</a:t>
            </a:r>
          </a:p>
        </p:txBody>
      </p:sp>
      <p:pic>
        <p:nvPicPr>
          <p:cNvPr id="9" name="Picture 3">
            <a:extLst>
              <a:ext uri="{FF2B5EF4-FFF2-40B4-BE49-F238E27FC236}">
                <a16:creationId xmlns:a16="http://schemas.microsoft.com/office/drawing/2014/main" id="{55D9FCE5-ECC7-408A-8033-97FA140D60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3475" y="403225"/>
            <a:ext cx="1266825"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4">
            <a:extLst>
              <a:ext uri="{FF2B5EF4-FFF2-40B4-BE49-F238E27FC236}">
                <a16:creationId xmlns:a16="http://schemas.microsoft.com/office/drawing/2014/main" id="{59398761-8813-425C-B789-79563CC40626}"/>
              </a:ext>
            </a:extLst>
          </p:cNvPr>
          <p:cNvSpPr>
            <a:spLocks noChangeArrowheads="1"/>
          </p:cNvSpPr>
          <p:nvPr/>
        </p:nvSpPr>
        <p:spPr bwMode="auto">
          <a:xfrm>
            <a:off x="3589338" y="1887538"/>
            <a:ext cx="5227637"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r>
              <a:rPr lang="en-US" altLang="en-US" sz="1600" dirty="0"/>
              <a:t>All music styles and combinations of instrumentation are accepted. Entrant must be the composer and may also be the performer, or one of the performers.</a:t>
            </a:r>
            <a:r>
              <a:rPr lang="en-US" altLang="en-US" sz="1600" b="1" dirty="0"/>
              <a:t> </a:t>
            </a:r>
            <a:r>
              <a:rPr lang="en-US" altLang="en-US" sz="1600" dirty="0"/>
              <a:t>Use of</a:t>
            </a:r>
            <a:r>
              <a:rPr lang="en-US" altLang="en-US" sz="1600" b="1" dirty="0"/>
              <a:t> </a:t>
            </a:r>
            <a:r>
              <a:rPr lang="en-US" altLang="en-US" sz="1600" dirty="0"/>
              <a:t>copyrighted material is prohibited. </a:t>
            </a:r>
          </a:p>
        </p:txBody>
      </p:sp>
      <p:pic>
        <p:nvPicPr>
          <p:cNvPr id="12" name="Picture 5">
            <a:extLst>
              <a:ext uri="{FF2B5EF4-FFF2-40B4-BE49-F238E27FC236}">
                <a16:creationId xmlns:a16="http://schemas.microsoft.com/office/drawing/2014/main" id="{82B0B402-0F32-4F8F-BE9A-DCCCA317A0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31334" t="18135" r="27031"/>
          <a:stretch>
            <a:fillRect/>
          </a:stretch>
        </p:blipFill>
        <p:spPr bwMode="auto">
          <a:xfrm>
            <a:off x="450850" y="293688"/>
            <a:ext cx="1636713" cy="213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6">
            <a:extLst>
              <a:ext uri="{FF2B5EF4-FFF2-40B4-BE49-F238E27FC236}">
                <a16:creationId xmlns:a16="http://schemas.microsoft.com/office/drawing/2014/main" id="{085CC503-0CD7-467E-A42B-A5759816862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35471"/>
          <a:stretch>
            <a:fillRect/>
          </a:stretch>
        </p:blipFill>
        <p:spPr bwMode="auto">
          <a:xfrm>
            <a:off x="1473200" y="2039938"/>
            <a:ext cx="1816100"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
            <a:extLst>
              <a:ext uri="{FF2B5EF4-FFF2-40B4-BE49-F238E27FC236}">
                <a16:creationId xmlns:a16="http://schemas.microsoft.com/office/drawing/2014/main" id="{2FF2999B-D8CF-4198-9364-00728D3F093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6550" y="3087688"/>
            <a:ext cx="1674813" cy="250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11171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itle 2">
            <a:extLst>
              <a:ext uri="{FF2B5EF4-FFF2-40B4-BE49-F238E27FC236}">
                <a16:creationId xmlns:a16="http://schemas.microsoft.com/office/drawing/2014/main" id="{075463A0-7E80-4E9E-AFA8-9D8DC18ADF16}"/>
              </a:ext>
            </a:extLst>
          </p:cNvPr>
          <p:cNvSpPr>
            <a:spLocks noGrp="1"/>
          </p:cNvSpPr>
          <p:nvPr>
            <p:ph type="title"/>
          </p:nvPr>
        </p:nvSpPr>
        <p:spPr>
          <a:xfrm>
            <a:off x="0" y="1846263"/>
            <a:ext cx="3575050" cy="411162"/>
          </a:xfrm>
        </p:spPr>
        <p:txBody>
          <a:bodyPr/>
          <a:lstStyle/>
          <a:p>
            <a:r>
              <a:rPr lang="en-US" altLang="en-US" dirty="0"/>
              <a:t>Photography</a:t>
            </a:r>
          </a:p>
        </p:txBody>
      </p:sp>
      <p:sp>
        <p:nvSpPr>
          <p:cNvPr id="8" name="Content Placeholder 3">
            <a:extLst>
              <a:ext uri="{FF2B5EF4-FFF2-40B4-BE49-F238E27FC236}">
                <a16:creationId xmlns:a16="http://schemas.microsoft.com/office/drawing/2014/main" id="{DA6F0A73-54E7-48A4-B984-A8F902FF1181}"/>
              </a:ext>
            </a:extLst>
          </p:cNvPr>
          <p:cNvSpPr>
            <a:spLocks noGrp="1"/>
          </p:cNvSpPr>
          <p:nvPr>
            <p:ph idx="1"/>
          </p:nvPr>
        </p:nvSpPr>
        <p:spPr>
          <a:xfrm>
            <a:off x="3575050" y="2257425"/>
            <a:ext cx="5111750" cy="3465513"/>
          </a:xfrm>
        </p:spPr>
        <p:txBody>
          <a:bodyPr/>
          <a:lstStyle/>
          <a:p>
            <a:pPr marL="0" indent="0">
              <a:buFont typeface="Arial" panose="020B0604020202020204" pitchFamily="34" charset="0"/>
              <a:buNone/>
              <a:defRPr/>
            </a:pPr>
            <a:r>
              <a:rPr lang="en-US" sz="1600" b="1" dirty="0">
                <a:ea typeface="MS Mincho" panose="02020609040205080304" pitchFamily="49" charset="-128"/>
                <a:cs typeface="Times New Roman" panose="02020603050405020304" pitchFamily="18" charset="0"/>
              </a:rPr>
              <a:t>PRINT </a:t>
            </a:r>
          </a:p>
          <a:p>
            <a:pPr>
              <a:buFont typeface="Wingdings" panose="05000000000000000000" pitchFamily="2" charset="2"/>
              <a:buChar char="q"/>
              <a:defRPr/>
            </a:pPr>
            <a:r>
              <a:rPr lang="en-US" sz="1600" dirty="0">
                <a:ea typeface="MS Mincho" panose="02020609040205080304" pitchFamily="49" charset="-128"/>
                <a:cs typeface="Calibri" panose="020F0502020204030204" pitchFamily="34" charset="0"/>
              </a:rPr>
              <a:t>Must be no smaller than 3x5 inches and no larger than 8x10 inches. </a:t>
            </a:r>
          </a:p>
          <a:p>
            <a:pPr>
              <a:buFont typeface="Wingdings" panose="05000000000000000000" pitchFamily="2" charset="2"/>
              <a:buChar char="q"/>
              <a:defRPr/>
            </a:pPr>
            <a:r>
              <a:rPr lang="en-US" sz="1600" dirty="0">
                <a:ea typeface="MS Mincho" panose="02020609040205080304" pitchFamily="49" charset="-128"/>
                <a:cs typeface="Calibri" panose="020F0502020204030204" pitchFamily="34" charset="0"/>
              </a:rPr>
              <a:t>Accepted print formats: Mounted on mat or poster board no larger than 11x14 inches.</a:t>
            </a:r>
          </a:p>
          <a:p>
            <a:pPr>
              <a:buFont typeface="Wingdings" panose="05000000000000000000" pitchFamily="2" charset="2"/>
              <a:buChar char="q"/>
              <a:defRPr/>
            </a:pPr>
            <a:r>
              <a:rPr lang="en-US" sz="1600" dirty="0">
                <a:ea typeface="MS Mincho" panose="02020609040205080304" pitchFamily="49" charset="-128"/>
                <a:cs typeface="Calibri" panose="020F0502020204030204" pitchFamily="34" charset="0"/>
              </a:rPr>
              <a:t>Framed prints are not accepted. </a:t>
            </a:r>
          </a:p>
          <a:p>
            <a:pPr marL="0" indent="0">
              <a:buFont typeface="Arial" panose="020B0604020202020204" pitchFamily="34" charset="0"/>
              <a:buNone/>
              <a:defRPr/>
            </a:pPr>
            <a:endParaRPr lang="en-US" sz="1600" b="1" dirty="0">
              <a:ea typeface="MS Mincho" panose="02020609040205080304" pitchFamily="49" charset="-128"/>
              <a:cs typeface="Times New Roman" panose="02020603050405020304" pitchFamily="18" charset="0"/>
            </a:endParaRPr>
          </a:p>
          <a:p>
            <a:pPr marL="0" indent="0">
              <a:buFont typeface="Arial" panose="020B0604020202020204" pitchFamily="34" charset="0"/>
              <a:buNone/>
              <a:defRPr/>
            </a:pPr>
            <a:r>
              <a:rPr lang="en-US" sz="1600" b="1" dirty="0">
                <a:ea typeface="MS Mincho" panose="02020609040205080304" pitchFamily="49" charset="-128"/>
                <a:cs typeface="Times New Roman" panose="02020603050405020304" pitchFamily="18" charset="0"/>
              </a:rPr>
              <a:t>DIGITAL IMAGE</a:t>
            </a:r>
          </a:p>
          <a:p>
            <a:pPr>
              <a:buFont typeface="Wingdings" panose="05000000000000000000" pitchFamily="2" charset="2"/>
              <a:buChar char="q"/>
              <a:defRPr/>
            </a:pPr>
            <a:r>
              <a:rPr lang="en-US" sz="1600" dirty="0">
                <a:ea typeface="MS Mincho" panose="02020609040205080304" pitchFamily="49" charset="-128"/>
                <a:cs typeface="Calibri" panose="020F0502020204030204" pitchFamily="34" charset="0"/>
              </a:rPr>
              <a:t>Dimensions must be at least 640x960 (pixels) and 300 dpi (resolution). </a:t>
            </a:r>
          </a:p>
          <a:p>
            <a:pPr>
              <a:buFont typeface="Wingdings" panose="05000000000000000000" pitchFamily="2" charset="2"/>
              <a:buChar char="q"/>
              <a:defRPr/>
            </a:pPr>
            <a:r>
              <a:rPr lang="en-US" sz="1600" dirty="0">
                <a:ea typeface="MS Mincho" panose="02020609040205080304" pitchFamily="49" charset="-128"/>
                <a:cs typeface="Calibri" panose="020F0502020204030204" pitchFamily="34" charset="0"/>
              </a:rPr>
              <a:t>Accepted file formats: </a:t>
            </a:r>
            <a:r>
              <a:rPr lang="en-US" sz="1600" dirty="0">
                <a:ea typeface="MS Mincho" panose="02020609040205080304" pitchFamily="49" charset="-128"/>
                <a:cs typeface="Times New Roman" panose="02020603050405020304" pitchFamily="18" charset="0"/>
              </a:rPr>
              <a:t>JPEG, JPG, GIF, PNG.</a:t>
            </a:r>
            <a:endParaRPr lang="en-US" sz="1800" b="1" dirty="0">
              <a:ea typeface="MS Mincho" panose="02020609040205080304" pitchFamily="49" charset="-128"/>
              <a:cs typeface="Times New Roman" panose="02020603050405020304" pitchFamily="18" charset="0"/>
            </a:endParaRPr>
          </a:p>
        </p:txBody>
      </p:sp>
      <p:pic>
        <p:nvPicPr>
          <p:cNvPr id="9" name="Picture 3">
            <a:extLst>
              <a:ext uri="{FF2B5EF4-FFF2-40B4-BE49-F238E27FC236}">
                <a16:creationId xmlns:a16="http://schemas.microsoft.com/office/drawing/2014/main" id="{245E0AF5-F216-4946-B64B-62778141F0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2200" y="328613"/>
            <a:ext cx="1271588" cy="127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4">
            <a:extLst>
              <a:ext uri="{FF2B5EF4-FFF2-40B4-BE49-F238E27FC236}">
                <a16:creationId xmlns:a16="http://schemas.microsoft.com/office/drawing/2014/main" id="{6FC1D26C-E8BE-4470-B7A5-965FCF1CAC46}"/>
              </a:ext>
            </a:extLst>
          </p:cNvPr>
          <p:cNvSpPr>
            <a:spLocks noChangeArrowheads="1"/>
          </p:cNvSpPr>
          <p:nvPr/>
        </p:nvSpPr>
        <p:spPr bwMode="auto">
          <a:xfrm>
            <a:off x="388938" y="2436813"/>
            <a:ext cx="2913062"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r>
              <a:rPr lang="en-US" altLang="en-US" sz="1600">
                <a:ea typeface="MS Mincho" panose="02020609040205080304" pitchFamily="49" charset="-128"/>
                <a:cs typeface="Calibri" panose="020F0502020204030204" pitchFamily="34" charset="0"/>
              </a:rPr>
              <a:t>Photo must be a single print/digital image. Collages and collections of photos are not accepted. Entrant must be the photographer and may use a variety of digital editing techniques including but not limited to, multiple exposure, negative sandwich and photogram.</a:t>
            </a:r>
            <a:endParaRPr lang="en-US" altLang="en-US">
              <a:latin typeface="Cambria" panose="02040503050406030204" pitchFamily="18" charset="0"/>
              <a:ea typeface="MS Mincho" panose="02020609040205080304" pitchFamily="49" charset="-128"/>
              <a:cs typeface="Times New Roman" panose="02020603050405020304" pitchFamily="18" charset="0"/>
            </a:endParaRPr>
          </a:p>
        </p:txBody>
      </p:sp>
      <p:pic>
        <p:nvPicPr>
          <p:cNvPr id="12" name="Picture 5">
            <a:extLst>
              <a:ext uri="{FF2B5EF4-FFF2-40B4-BE49-F238E27FC236}">
                <a16:creationId xmlns:a16="http://schemas.microsoft.com/office/drawing/2014/main" id="{CBFD2484-64A5-48DE-88F9-DC6E6AD01EB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46788" y="180975"/>
            <a:ext cx="2243137" cy="176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6">
            <a:extLst>
              <a:ext uri="{FF2B5EF4-FFF2-40B4-BE49-F238E27FC236}">
                <a16:creationId xmlns:a16="http://schemas.microsoft.com/office/drawing/2014/main" id="{B0078987-3840-435C-891A-3D1E6B409D8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87763" y="180975"/>
            <a:ext cx="2246312" cy="176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3361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7" name="Rectangle 1">
            <a:extLst>
              <a:ext uri="{FF2B5EF4-FFF2-40B4-BE49-F238E27FC236}">
                <a16:creationId xmlns:a16="http://schemas.microsoft.com/office/drawing/2014/main" id="{5C36D446-5956-44B2-9A2C-C0C9E8F8C626}"/>
              </a:ext>
            </a:extLst>
          </p:cNvPr>
          <p:cNvSpPr>
            <a:spLocks noChangeArrowheads="1"/>
          </p:cNvSpPr>
          <p:nvPr/>
        </p:nvSpPr>
        <p:spPr bwMode="auto">
          <a:xfrm>
            <a:off x="466725" y="790575"/>
            <a:ext cx="826611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spcAft>
                <a:spcPts val="600"/>
              </a:spcAft>
            </a:pPr>
            <a:r>
              <a:rPr lang="en-US" altLang="en-US" sz="4400" b="1" dirty="0">
                <a:solidFill>
                  <a:srgbClr val="AA383A"/>
                </a:solidFill>
                <a:ea typeface="Calibri" panose="020F0502020204030204" pitchFamily="34" charset="0"/>
                <a:cs typeface="Times New Roman" panose="02020603050405020304" pitchFamily="18" charset="0"/>
              </a:rPr>
              <a:t>Reflections’ Promise</a:t>
            </a:r>
          </a:p>
          <a:p>
            <a:pPr algn="ctr">
              <a:spcAft>
                <a:spcPts val="600"/>
              </a:spcAft>
            </a:pPr>
            <a:r>
              <a:rPr lang="en-US" altLang="en-US" sz="2000" dirty="0">
                <a:ea typeface="Calibri" panose="020F0502020204030204" pitchFamily="34" charset="0"/>
                <a:cs typeface="Times New Roman" panose="02020603050405020304" pitchFamily="18" charset="0"/>
              </a:rPr>
              <a:t>To </a:t>
            </a:r>
            <a:r>
              <a:rPr lang="en-US" altLang="en-US" sz="2000" b="1" dirty="0">
                <a:solidFill>
                  <a:srgbClr val="AA383A"/>
                </a:solidFill>
                <a:ea typeface="Calibri" panose="020F0502020204030204" pitchFamily="34" charset="0"/>
                <a:cs typeface="Times New Roman" panose="02020603050405020304" pitchFamily="18" charset="0"/>
              </a:rPr>
              <a:t>help all students </a:t>
            </a:r>
            <a:r>
              <a:rPr lang="en-US" altLang="en-US" sz="2000" dirty="0">
                <a:ea typeface="Calibri" panose="020F0502020204030204" pitchFamily="34" charset="0"/>
                <a:cs typeface="Times New Roman" panose="02020603050405020304" pitchFamily="18" charset="0"/>
              </a:rPr>
              <a:t>explore their own thoughts, feelings and ideas,</a:t>
            </a:r>
          </a:p>
          <a:p>
            <a:pPr algn="ctr">
              <a:spcAft>
                <a:spcPts val="600"/>
              </a:spcAft>
            </a:pPr>
            <a:r>
              <a:rPr lang="en-US" altLang="en-US" sz="2000" dirty="0">
                <a:ea typeface="Calibri" panose="020F0502020204030204" pitchFamily="34" charset="0"/>
                <a:cs typeface="Times New Roman" panose="02020603050405020304" pitchFamily="18" charset="0"/>
              </a:rPr>
              <a:t> develop artistic literacy, increase confidence and </a:t>
            </a:r>
          </a:p>
          <a:p>
            <a:pPr algn="ctr">
              <a:spcAft>
                <a:spcPts val="600"/>
              </a:spcAft>
            </a:pPr>
            <a:r>
              <a:rPr lang="en-US" altLang="en-US" sz="2000" b="1" dirty="0">
                <a:solidFill>
                  <a:srgbClr val="AA383A"/>
                </a:solidFill>
                <a:ea typeface="Calibri" panose="020F0502020204030204" pitchFamily="34" charset="0"/>
                <a:cs typeface="Times New Roman" panose="02020603050405020304" pitchFamily="18" charset="0"/>
              </a:rPr>
              <a:t>find a love for learning </a:t>
            </a:r>
            <a:r>
              <a:rPr lang="en-US" altLang="en-US" sz="2000" dirty="0">
                <a:ea typeface="Calibri" panose="020F0502020204030204" pitchFamily="34" charset="0"/>
                <a:cs typeface="Times New Roman" panose="02020603050405020304" pitchFamily="18" charset="0"/>
              </a:rPr>
              <a:t>that will help them become </a:t>
            </a:r>
          </a:p>
          <a:p>
            <a:pPr algn="ctr">
              <a:spcAft>
                <a:spcPts val="600"/>
              </a:spcAft>
            </a:pPr>
            <a:r>
              <a:rPr lang="en-US" altLang="en-US" sz="2000" dirty="0">
                <a:ea typeface="Calibri" panose="020F0502020204030204" pitchFamily="34" charset="0"/>
                <a:cs typeface="Times New Roman" panose="02020603050405020304" pitchFamily="18" charset="0"/>
              </a:rPr>
              <a:t>more successful in school and in life.</a:t>
            </a:r>
          </a:p>
        </p:txBody>
      </p:sp>
      <p:pic>
        <p:nvPicPr>
          <p:cNvPr id="28" name="Picture 2">
            <a:extLst>
              <a:ext uri="{FF2B5EF4-FFF2-40B4-BE49-F238E27FC236}">
                <a16:creationId xmlns:a16="http://schemas.microsoft.com/office/drawing/2014/main" id="{99894E52-CA1A-439E-A266-3007A80E0C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9075" y="3881438"/>
            <a:ext cx="1603375" cy="160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3">
            <a:extLst>
              <a:ext uri="{FF2B5EF4-FFF2-40B4-BE49-F238E27FC236}">
                <a16:creationId xmlns:a16="http://schemas.microsoft.com/office/drawing/2014/main" id="{DC64618C-3B00-4A95-8855-24F386BC212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16125" b="51714"/>
          <a:stretch>
            <a:fillRect/>
          </a:stretch>
        </p:blipFill>
        <p:spPr bwMode="auto">
          <a:xfrm>
            <a:off x="6867525" y="3881438"/>
            <a:ext cx="1676400" cy="160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4">
            <a:extLst>
              <a:ext uri="{FF2B5EF4-FFF2-40B4-BE49-F238E27FC236}">
                <a16:creationId xmlns:a16="http://schemas.microsoft.com/office/drawing/2014/main" id="{E251A477-AAAB-4584-9D8A-7751F2868C6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13300" y="3881438"/>
            <a:ext cx="1603375" cy="160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5">
            <a:extLst>
              <a:ext uri="{FF2B5EF4-FFF2-40B4-BE49-F238E27FC236}">
                <a16:creationId xmlns:a16="http://schemas.microsoft.com/office/drawing/2014/main" id="{B16BE46B-B7EE-4D02-8820-715CCF6C84F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3263" y="3881438"/>
            <a:ext cx="1604962" cy="160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itle 2">
            <a:extLst>
              <a:ext uri="{FF2B5EF4-FFF2-40B4-BE49-F238E27FC236}">
                <a16:creationId xmlns:a16="http://schemas.microsoft.com/office/drawing/2014/main" id="{E6F55B90-938A-4820-944E-124BAA69F83B}"/>
              </a:ext>
            </a:extLst>
          </p:cNvPr>
          <p:cNvSpPr>
            <a:spLocks noGrp="1"/>
          </p:cNvSpPr>
          <p:nvPr>
            <p:ph type="title"/>
          </p:nvPr>
        </p:nvSpPr>
        <p:spPr>
          <a:xfrm>
            <a:off x="0" y="1846263"/>
            <a:ext cx="3575050" cy="411162"/>
          </a:xfrm>
        </p:spPr>
        <p:txBody>
          <a:bodyPr/>
          <a:lstStyle/>
          <a:p>
            <a:r>
              <a:rPr lang="en-US" altLang="en-US" dirty="0"/>
              <a:t>Visual Arts</a:t>
            </a:r>
          </a:p>
        </p:txBody>
      </p:sp>
      <p:sp>
        <p:nvSpPr>
          <p:cNvPr id="8" name="Content Placeholder 3">
            <a:extLst>
              <a:ext uri="{FF2B5EF4-FFF2-40B4-BE49-F238E27FC236}">
                <a16:creationId xmlns:a16="http://schemas.microsoft.com/office/drawing/2014/main" id="{58F7D919-DCA8-468B-95B8-C063DA7345C7}"/>
              </a:ext>
            </a:extLst>
          </p:cNvPr>
          <p:cNvSpPr>
            <a:spLocks noGrp="1"/>
          </p:cNvSpPr>
          <p:nvPr>
            <p:ph idx="1"/>
          </p:nvPr>
        </p:nvSpPr>
        <p:spPr>
          <a:xfrm>
            <a:off x="4046538" y="2257425"/>
            <a:ext cx="4954587" cy="3286125"/>
          </a:xfrm>
        </p:spPr>
        <p:txBody>
          <a:bodyPr/>
          <a:lstStyle/>
          <a:p>
            <a:pPr marL="0" indent="0">
              <a:buFont typeface="Arial" panose="020B0604020202020204" pitchFamily="34" charset="0"/>
              <a:buNone/>
              <a:defRPr/>
            </a:pPr>
            <a:r>
              <a:rPr lang="en-US" sz="1600" b="1" dirty="0">
                <a:ea typeface="MS Mincho" panose="02020609040205080304" pitchFamily="49" charset="-128"/>
                <a:cs typeface="Times New Roman" panose="02020603050405020304" pitchFamily="18" charset="0"/>
              </a:rPr>
              <a:t>2D</a:t>
            </a:r>
            <a:r>
              <a:rPr lang="en-US" sz="1600" dirty="0">
                <a:ea typeface="MS Mincho" panose="02020609040205080304" pitchFamily="49" charset="-128"/>
                <a:cs typeface="Times New Roman" panose="02020603050405020304" pitchFamily="18" charset="0"/>
              </a:rPr>
              <a:t> </a:t>
            </a:r>
            <a:r>
              <a:rPr lang="en-US" sz="1600" b="1" dirty="0">
                <a:ea typeface="MS Mincho" panose="02020609040205080304" pitchFamily="49" charset="-128"/>
                <a:cs typeface="Times New Roman" panose="02020603050405020304" pitchFamily="18" charset="0"/>
              </a:rPr>
              <a:t>WORKS</a:t>
            </a:r>
          </a:p>
          <a:p>
            <a:pPr>
              <a:buFont typeface="Wingdings" panose="05000000000000000000" pitchFamily="2" charset="2"/>
              <a:buChar char="q"/>
              <a:defRPr/>
            </a:pPr>
            <a:r>
              <a:rPr lang="en-US" sz="1600" dirty="0">
                <a:ea typeface="MS Mincho" panose="02020609040205080304" pitchFamily="49" charset="-128"/>
                <a:cs typeface="Times New Roman" panose="02020603050405020304" pitchFamily="18" charset="0"/>
              </a:rPr>
              <a:t>Mounted on sturdy material.</a:t>
            </a:r>
          </a:p>
          <a:p>
            <a:pPr>
              <a:buFont typeface="Wingdings" panose="05000000000000000000" pitchFamily="2" charset="2"/>
              <a:buChar char="q"/>
              <a:defRPr/>
            </a:pPr>
            <a:r>
              <a:rPr lang="en-US" sz="1600" dirty="0">
                <a:ea typeface="MS Mincho" panose="02020609040205080304" pitchFamily="49" charset="-128"/>
                <a:cs typeface="Times New Roman" panose="02020603050405020304" pitchFamily="18" charset="0"/>
              </a:rPr>
              <a:t>No larger than 24x30 inches with matting. </a:t>
            </a:r>
          </a:p>
          <a:p>
            <a:pPr>
              <a:buFont typeface="Wingdings" panose="05000000000000000000" pitchFamily="2" charset="2"/>
              <a:buChar char="q"/>
              <a:defRPr/>
            </a:pPr>
            <a:r>
              <a:rPr lang="en-US" sz="1600" dirty="0">
                <a:ea typeface="MS Mincho" panose="02020609040205080304" pitchFamily="49" charset="-128"/>
                <a:cs typeface="Times New Roman" panose="02020603050405020304" pitchFamily="18" charset="0"/>
              </a:rPr>
              <a:t>Framed entries are not accepted. </a:t>
            </a:r>
          </a:p>
          <a:p>
            <a:pPr>
              <a:buFont typeface="Wingdings" panose="05000000000000000000" pitchFamily="2" charset="2"/>
              <a:buChar char="q"/>
              <a:defRPr/>
            </a:pPr>
            <a:r>
              <a:rPr lang="en-US" sz="1600" dirty="0">
                <a:ea typeface="MS Mincho" panose="02020609040205080304" pitchFamily="49" charset="-128"/>
                <a:cs typeface="Times New Roman" panose="02020603050405020304" pitchFamily="18" charset="0"/>
              </a:rPr>
              <a:t>Include one digital image of artwork with your submission. </a:t>
            </a:r>
          </a:p>
          <a:p>
            <a:pPr marL="0" indent="0">
              <a:buFont typeface="Arial" panose="020B0604020202020204" pitchFamily="34" charset="0"/>
              <a:buNone/>
              <a:defRPr/>
            </a:pPr>
            <a:endParaRPr lang="en-US" sz="1600" b="1" dirty="0">
              <a:ea typeface="MS Mincho" panose="02020609040205080304" pitchFamily="49" charset="-128"/>
              <a:cs typeface="Times New Roman" panose="02020603050405020304" pitchFamily="18" charset="0"/>
            </a:endParaRPr>
          </a:p>
          <a:p>
            <a:pPr marL="0" indent="0">
              <a:buFont typeface="Arial" panose="020B0604020202020204" pitchFamily="34" charset="0"/>
              <a:buNone/>
              <a:defRPr/>
            </a:pPr>
            <a:r>
              <a:rPr lang="en-US" sz="1600" b="1" dirty="0">
                <a:ea typeface="MS Mincho" panose="02020609040205080304" pitchFamily="49" charset="-128"/>
                <a:cs typeface="Times New Roman" panose="02020603050405020304" pitchFamily="18" charset="0"/>
              </a:rPr>
              <a:t>3D</a:t>
            </a:r>
            <a:r>
              <a:rPr lang="en-US" sz="1600" dirty="0">
                <a:ea typeface="MS Mincho" panose="02020609040205080304" pitchFamily="49" charset="-128"/>
                <a:cs typeface="Times New Roman" panose="02020603050405020304" pitchFamily="18" charset="0"/>
              </a:rPr>
              <a:t> </a:t>
            </a:r>
            <a:r>
              <a:rPr lang="en-US" sz="1600" b="1" dirty="0">
                <a:ea typeface="MS Mincho" panose="02020609040205080304" pitchFamily="49" charset="-128"/>
                <a:cs typeface="Times New Roman" panose="02020603050405020304" pitchFamily="18" charset="0"/>
              </a:rPr>
              <a:t>WORKS</a:t>
            </a:r>
          </a:p>
          <a:p>
            <a:pPr>
              <a:buFont typeface="Wingdings" panose="05000000000000000000" pitchFamily="2" charset="2"/>
              <a:buChar char="q"/>
              <a:defRPr/>
            </a:pPr>
            <a:r>
              <a:rPr lang="en-US" sz="1600" dirty="0">
                <a:ea typeface="MS Mincho" panose="02020609040205080304" pitchFamily="49" charset="-128"/>
                <a:cs typeface="Times New Roman" panose="02020603050405020304" pitchFamily="18" charset="0"/>
              </a:rPr>
              <a:t>Include 3 digital images of artwork at different angles.</a:t>
            </a:r>
            <a:endParaRPr lang="en-US" sz="1600" dirty="0">
              <a:latin typeface="Cambria" panose="02040503050406030204" pitchFamily="18" charset="0"/>
              <a:ea typeface="MS Mincho" panose="02020609040205080304" pitchFamily="49" charset="-128"/>
              <a:cs typeface="Times New Roman" panose="02020603050405020304" pitchFamily="18" charset="0"/>
            </a:endParaRPr>
          </a:p>
        </p:txBody>
      </p:sp>
      <p:pic>
        <p:nvPicPr>
          <p:cNvPr id="9" name="Picture 3">
            <a:extLst>
              <a:ext uri="{FF2B5EF4-FFF2-40B4-BE49-F238E27FC236}">
                <a16:creationId xmlns:a16="http://schemas.microsoft.com/office/drawing/2014/main" id="{80874AB2-9094-4833-ACC6-E54E9B88F4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2200" y="273050"/>
            <a:ext cx="13906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4">
            <a:extLst>
              <a:ext uri="{FF2B5EF4-FFF2-40B4-BE49-F238E27FC236}">
                <a16:creationId xmlns:a16="http://schemas.microsoft.com/office/drawing/2014/main" id="{7CEEA8F2-1501-4E70-AA46-AE5E01DE6E95}"/>
              </a:ext>
            </a:extLst>
          </p:cNvPr>
          <p:cNvSpPr>
            <a:spLocks noChangeArrowheads="1"/>
          </p:cNvSpPr>
          <p:nvPr/>
        </p:nvSpPr>
        <p:spPr bwMode="auto">
          <a:xfrm>
            <a:off x="388938" y="2436813"/>
            <a:ext cx="3322637"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r>
              <a:rPr lang="en-US" altLang="en-US" sz="1600">
                <a:ea typeface="MS Mincho" panose="02020609040205080304" pitchFamily="49" charset="-128"/>
                <a:cs typeface="Times New Roman" panose="02020603050405020304" pitchFamily="18" charset="0"/>
              </a:rPr>
              <a:t>Works of both fine and design arts are accepted, including but not limited to: </a:t>
            </a:r>
          </a:p>
          <a:p>
            <a:endParaRPr lang="en-US" altLang="en-US" sz="1600">
              <a:ea typeface="MS Mincho" panose="02020609040205080304" pitchFamily="49" charset="-128"/>
              <a:cs typeface="Times New Roman" panose="02020603050405020304" pitchFamily="18" charset="0"/>
            </a:endParaRPr>
          </a:p>
          <a:p>
            <a:r>
              <a:rPr lang="en-US" altLang="en-US" sz="1600">
                <a:ea typeface="MS Mincho" panose="02020609040205080304" pitchFamily="49" charset="-128"/>
                <a:cs typeface="Times New Roman" panose="02020603050405020304" pitchFamily="18" charset="0"/>
              </a:rPr>
              <a:t>architectural drawing and models, ceramics, collage, computer generated images and graphics, crafts, drawing, fashion clothes and jewelry, fiber work, mixed media, painting, printmaking and sculpture.</a:t>
            </a:r>
          </a:p>
        </p:txBody>
      </p:sp>
      <p:pic>
        <p:nvPicPr>
          <p:cNvPr id="12" name="Picture 5">
            <a:extLst>
              <a:ext uri="{FF2B5EF4-FFF2-40B4-BE49-F238E27FC236}">
                <a16:creationId xmlns:a16="http://schemas.microsoft.com/office/drawing/2014/main" id="{B8B186F0-231B-41A8-8A1B-7F7A7863AC7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46538" y="266700"/>
            <a:ext cx="2005012"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6">
            <a:extLst>
              <a:ext uri="{FF2B5EF4-FFF2-40B4-BE49-F238E27FC236}">
                <a16:creationId xmlns:a16="http://schemas.microsoft.com/office/drawing/2014/main" id="{23F4F94D-2248-49F1-BCB7-5A461C51C75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49988" y="273050"/>
            <a:ext cx="2379662"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63744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itle 2">
            <a:extLst>
              <a:ext uri="{FF2B5EF4-FFF2-40B4-BE49-F238E27FC236}">
                <a16:creationId xmlns:a16="http://schemas.microsoft.com/office/drawing/2014/main" id="{2271BED9-30F3-408B-AD57-2232FC87FDB5}"/>
              </a:ext>
            </a:extLst>
          </p:cNvPr>
          <p:cNvSpPr>
            <a:spLocks noGrp="1"/>
          </p:cNvSpPr>
          <p:nvPr>
            <p:ph type="title"/>
          </p:nvPr>
        </p:nvSpPr>
        <p:spPr>
          <a:xfrm>
            <a:off x="1992313" y="600075"/>
            <a:ext cx="4818062" cy="777875"/>
          </a:xfrm>
        </p:spPr>
        <p:txBody>
          <a:bodyPr/>
          <a:lstStyle/>
          <a:p>
            <a:pPr algn="l"/>
            <a:r>
              <a:rPr lang="en-US" altLang="en-US" sz="3200" dirty="0"/>
              <a:t>Special Artist Division</a:t>
            </a:r>
          </a:p>
        </p:txBody>
      </p:sp>
      <p:pic>
        <p:nvPicPr>
          <p:cNvPr id="8" name="Picture 2">
            <a:extLst>
              <a:ext uri="{FF2B5EF4-FFF2-40B4-BE49-F238E27FC236}">
                <a16:creationId xmlns:a16="http://schemas.microsoft.com/office/drawing/2014/main" id="{2D406E07-B669-44E1-9BBF-432C35ECCB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113" y="474663"/>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9F42092F-7C29-4A90-8E74-7D966A65E731}"/>
              </a:ext>
            </a:extLst>
          </p:cNvPr>
          <p:cNvSpPr/>
          <p:nvPr/>
        </p:nvSpPr>
        <p:spPr>
          <a:xfrm>
            <a:off x="519113" y="2132013"/>
            <a:ext cx="5240337" cy="3108325"/>
          </a:xfrm>
          <a:prstGeom prst="rect">
            <a:avLst/>
          </a:prstGeom>
        </p:spPr>
        <p:txBody>
          <a:bodyPr>
            <a:spAutoFit/>
          </a:bodyPr>
          <a:lstStyle/>
          <a:p>
            <a:pPr>
              <a:spcAft>
                <a:spcPts val="1200"/>
              </a:spcAft>
              <a:defRPr/>
            </a:pPr>
            <a:r>
              <a:rPr lang="en-US" sz="1600" dirty="0"/>
              <a:t>This </a:t>
            </a:r>
            <a:r>
              <a:rPr lang="en-US" sz="1600" b="1" dirty="0"/>
              <a:t>Special Artist Division</a:t>
            </a:r>
            <a:r>
              <a:rPr lang="en-US" sz="1600" dirty="0"/>
              <a:t> welcomes students from all grades and offers non-artistic accommodations for students to participate fully in PTA Reflections. </a:t>
            </a:r>
            <a:r>
              <a:rPr lang="en-US" sz="1600" b="1" dirty="0"/>
              <a:t>Student recognition and awards are announced as part of the Special Artist Division.</a:t>
            </a:r>
            <a:endParaRPr lang="en-US" sz="1600" b="1" dirty="0">
              <a:ea typeface="MS Mincho" panose="02020609040205080304" pitchFamily="49" charset="-128"/>
              <a:cs typeface="Times New Roman" panose="02020603050405020304" pitchFamily="18" charset="0"/>
            </a:endParaRPr>
          </a:p>
          <a:p>
            <a:pPr>
              <a:spcAft>
                <a:spcPts val="600"/>
              </a:spcAft>
              <a:defRPr/>
            </a:pPr>
            <a:r>
              <a:rPr lang="en-US" sz="1600" b="1" dirty="0">
                <a:ea typeface="MS Mincho" panose="02020609040205080304" pitchFamily="49" charset="-128"/>
                <a:cs typeface="Times New Roman" panose="02020603050405020304" pitchFamily="18" charset="0"/>
              </a:rPr>
              <a:t>ACCOMODATIONS</a:t>
            </a:r>
          </a:p>
          <a:p>
            <a:pPr marL="285750" indent="-285750">
              <a:spcAft>
                <a:spcPts val="600"/>
              </a:spcAft>
              <a:buFont typeface="Wingdings" panose="05000000000000000000" pitchFamily="2" charset="2"/>
              <a:buChar char="q"/>
              <a:defRPr/>
            </a:pPr>
            <a:r>
              <a:rPr lang="en-US" sz="1600" dirty="0"/>
              <a:t>Non-artistic accommodations (e.g. adaptive technology; transcribing; holding a camera)</a:t>
            </a:r>
          </a:p>
          <a:p>
            <a:pPr marL="285750" indent="-285750">
              <a:spcAft>
                <a:spcPts val="600"/>
              </a:spcAft>
              <a:buFont typeface="Wingdings" panose="05000000000000000000" pitchFamily="2" charset="2"/>
              <a:buChar char="q"/>
              <a:defRPr/>
            </a:pPr>
            <a:r>
              <a:rPr lang="en-US" sz="1600" dirty="0"/>
              <a:t>Assistants must refrain from being involved in the artistic process (e.g. developing an artist statement, choreography, music lyrics, storyboards, etc.)</a:t>
            </a:r>
            <a:endParaRPr lang="en-US" sz="1600" b="1" dirty="0">
              <a:ea typeface="MS Mincho" panose="02020609040205080304" pitchFamily="49" charset="-128"/>
              <a:cs typeface="Times New Roman" panose="02020603050405020304" pitchFamily="18" charset="0"/>
            </a:endParaRPr>
          </a:p>
        </p:txBody>
      </p:sp>
      <p:pic>
        <p:nvPicPr>
          <p:cNvPr id="11" name="Picture 4">
            <a:extLst>
              <a:ext uri="{FF2B5EF4-FFF2-40B4-BE49-F238E27FC236}">
                <a16:creationId xmlns:a16="http://schemas.microsoft.com/office/drawing/2014/main" id="{7B0D4139-47E2-4DF4-9B98-D93F3EDFA8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1955" t="8884" r="14874"/>
          <a:stretch>
            <a:fillRect/>
          </a:stretch>
        </p:blipFill>
        <p:spPr bwMode="auto">
          <a:xfrm>
            <a:off x="6211888" y="3492500"/>
            <a:ext cx="2463800"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5">
            <a:extLst>
              <a:ext uri="{FF2B5EF4-FFF2-40B4-BE49-F238E27FC236}">
                <a16:creationId xmlns:a16="http://schemas.microsoft.com/office/drawing/2014/main" id="{0B34FC5B-F617-4936-9CF9-584741260B23}"/>
              </a:ext>
            </a:extLst>
          </p:cNvPr>
          <p:cNvSpPr>
            <a:spLocks noChangeArrowheads="1"/>
          </p:cNvSpPr>
          <p:nvPr/>
        </p:nvSpPr>
        <p:spPr bwMode="auto">
          <a:xfrm>
            <a:off x="6211888" y="333375"/>
            <a:ext cx="2459037" cy="2892425"/>
          </a:xfrm>
          <a:prstGeom prst="rect">
            <a:avLst/>
          </a:prstGeom>
          <a:solidFill>
            <a:srgbClr val="CEAA46"/>
          </a:solidFill>
          <a:ln w="9525">
            <a:solidFill>
              <a:srgbClr val="CEAA46"/>
            </a:solidFill>
            <a:miter lim="800000"/>
            <a:headEnd/>
            <a:tailEnd/>
          </a:ln>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r>
              <a:rPr lang="en-US" altLang="en-US" b="1" dirty="0">
                <a:solidFill>
                  <a:schemeClr val="bg1"/>
                </a:solidFill>
                <a:ea typeface="MS Mincho" panose="02020609040205080304" pitchFamily="49" charset="-128"/>
                <a:cs typeface="Calibri" panose="020F0502020204030204" pitchFamily="34" charset="0"/>
              </a:rPr>
              <a:t>Students who identify as having a disability and may receive services under IDEA or ADA: Section 504 may enter in the Special Artist Division </a:t>
            </a:r>
            <a:r>
              <a:rPr lang="en-US" altLang="en-US" b="1" u="sng" dirty="0">
                <a:solidFill>
                  <a:schemeClr val="bg1"/>
                </a:solidFill>
                <a:ea typeface="MS Mincho" panose="02020609040205080304" pitchFamily="49" charset="-128"/>
                <a:cs typeface="Calibri" panose="020F0502020204030204" pitchFamily="34" charset="0"/>
              </a:rPr>
              <a:t>OR</a:t>
            </a:r>
            <a:r>
              <a:rPr lang="en-US" altLang="en-US" b="1" dirty="0">
                <a:solidFill>
                  <a:schemeClr val="bg1"/>
                </a:solidFill>
                <a:ea typeface="MS Mincho" panose="02020609040205080304" pitchFamily="49" charset="-128"/>
                <a:cs typeface="Calibri" panose="020F0502020204030204" pitchFamily="34" charset="0"/>
              </a:rPr>
              <a:t> grade division most closely aligned to their functional abilities.</a:t>
            </a:r>
            <a:endParaRPr lang="en-US" altLang="en-US" sz="2000" b="1" dirty="0">
              <a:solidFill>
                <a:schemeClr val="bg1"/>
              </a:solidFill>
              <a:latin typeface="Cambria" panose="02040503050406030204" pitchFamily="18"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6681284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itle 1">
            <a:extLst>
              <a:ext uri="{FF2B5EF4-FFF2-40B4-BE49-F238E27FC236}">
                <a16:creationId xmlns:a16="http://schemas.microsoft.com/office/drawing/2014/main" id="{C22B110E-FA4F-4763-A235-26CA89DB60C5}"/>
              </a:ext>
            </a:extLst>
          </p:cNvPr>
          <p:cNvSpPr>
            <a:spLocks noGrp="1"/>
          </p:cNvSpPr>
          <p:nvPr>
            <p:ph type="title"/>
          </p:nvPr>
        </p:nvSpPr>
        <p:spPr>
          <a:xfrm>
            <a:off x="457200" y="668338"/>
            <a:ext cx="8229600" cy="744537"/>
          </a:xfrm>
        </p:spPr>
        <p:txBody>
          <a:bodyPr/>
          <a:lstStyle/>
          <a:p>
            <a:pPr algn="l"/>
            <a:r>
              <a:rPr lang="en-US" altLang="en-US" b="1" dirty="0">
                <a:solidFill>
                  <a:srgbClr val="E0B830"/>
                </a:solidFill>
              </a:rPr>
              <a:t>Step 4. Celebrate Your Students</a:t>
            </a:r>
          </a:p>
        </p:txBody>
      </p:sp>
      <p:sp>
        <p:nvSpPr>
          <p:cNvPr id="8" name="Content Placeholder 2">
            <a:extLst>
              <a:ext uri="{FF2B5EF4-FFF2-40B4-BE49-F238E27FC236}">
                <a16:creationId xmlns:a16="http://schemas.microsoft.com/office/drawing/2014/main" id="{98B89A65-B594-4764-B778-E0C3AEB00CA0}"/>
              </a:ext>
            </a:extLst>
          </p:cNvPr>
          <p:cNvSpPr txBox="1">
            <a:spLocks/>
          </p:cNvSpPr>
          <p:nvPr/>
        </p:nvSpPr>
        <p:spPr>
          <a:xfrm>
            <a:off x="457200" y="1809750"/>
            <a:ext cx="8123238" cy="3482975"/>
          </a:xfrm>
          <a:prstGeom prst="rect">
            <a:avLst/>
          </a:prstGeom>
        </p:spPr>
        <p:txBody>
          <a:bodyPr>
            <a:normAutofit fontScale="92500" lnSpcReduction="20000"/>
          </a:bodyPr>
          <a:lstStyle>
            <a:lvl1pPr marL="342900" indent="-342900" algn="l" defTabSz="457200" rtl="0" eaLnBrk="1" fontAlgn="base" hangingPunct="1">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600"/>
              </a:spcBef>
              <a:spcAft>
                <a:spcPts val="600"/>
              </a:spcAft>
              <a:buFont typeface="Wingdings" panose="05000000000000000000" pitchFamily="2" charset="2"/>
              <a:buChar char="q"/>
              <a:defRPr/>
            </a:pPr>
            <a:r>
              <a:rPr lang="en-US" sz="2400" dirty="0"/>
              <a:t>Assign awards by category and division.</a:t>
            </a:r>
          </a:p>
          <a:p>
            <a:pPr>
              <a:spcBef>
                <a:spcPts val="600"/>
              </a:spcBef>
              <a:spcAft>
                <a:spcPts val="600"/>
              </a:spcAft>
              <a:buFont typeface="Wingdings" panose="05000000000000000000" pitchFamily="2" charset="2"/>
              <a:buChar char="q"/>
              <a:defRPr/>
            </a:pPr>
            <a:r>
              <a:rPr lang="en-US" sz="2400" dirty="0"/>
              <a:t>Celebrate your students:</a:t>
            </a:r>
          </a:p>
          <a:p>
            <a:pPr marL="914400" lvl="1" indent="-457200">
              <a:spcBef>
                <a:spcPts val="600"/>
              </a:spcBef>
              <a:spcAft>
                <a:spcPts val="600"/>
              </a:spcAft>
              <a:buFont typeface="+mj-lt"/>
              <a:buAutoNum type="alphaLcParenR"/>
              <a:defRPr/>
            </a:pPr>
            <a:r>
              <a:rPr lang="en-US" sz="2000" dirty="0"/>
              <a:t>Announce winners on social media </a:t>
            </a:r>
            <a:r>
              <a:rPr lang="en-US" sz="2000" b="1" dirty="0">
                <a:solidFill>
                  <a:srgbClr val="AA383A"/>
                </a:solidFill>
              </a:rPr>
              <a:t>#</a:t>
            </a:r>
            <a:r>
              <a:rPr lang="en-US" sz="2000" b="1" dirty="0" err="1">
                <a:solidFill>
                  <a:srgbClr val="AA383A"/>
                </a:solidFill>
              </a:rPr>
              <a:t>PTAReflections</a:t>
            </a:r>
            <a:r>
              <a:rPr lang="en-US" sz="2000" b="1" dirty="0">
                <a:solidFill>
                  <a:srgbClr val="AA383A"/>
                </a:solidFill>
              </a:rPr>
              <a:t> </a:t>
            </a:r>
            <a:r>
              <a:rPr lang="en-US" sz="2000" dirty="0"/>
              <a:t>and school website.</a:t>
            </a:r>
          </a:p>
          <a:p>
            <a:pPr marL="914400" lvl="1" indent="-457200">
              <a:spcBef>
                <a:spcPts val="600"/>
              </a:spcBef>
              <a:spcAft>
                <a:spcPts val="600"/>
              </a:spcAft>
              <a:buFont typeface="+mj-lt"/>
              <a:buAutoNum type="alphaLcParenR"/>
              <a:defRPr/>
            </a:pPr>
            <a:r>
              <a:rPr lang="en-US" sz="2000" dirty="0"/>
              <a:t>Offer awards from </a:t>
            </a:r>
            <a:r>
              <a:rPr lang="en-US" sz="2000" b="1" dirty="0">
                <a:solidFill>
                  <a:srgbClr val="AA383A"/>
                </a:solidFill>
              </a:rPr>
              <a:t>ShopPTA.com </a:t>
            </a:r>
            <a:r>
              <a:rPr lang="en-US" sz="2000" dirty="0"/>
              <a:t>and donated prizes from community supporters.</a:t>
            </a:r>
          </a:p>
          <a:p>
            <a:pPr marL="914400" lvl="1" indent="-457200">
              <a:spcBef>
                <a:spcPts val="600"/>
              </a:spcBef>
              <a:spcAft>
                <a:spcPts val="600"/>
              </a:spcAft>
              <a:buFont typeface="+mj-lt"/>
              <a:buAutoNum type="alphaLcParenR"/>
              <a:defRPr/>
            </a:pPr>
            <a:r>
              <a:rPr lang="en-US" sz="2000" dirty="0"/>
              <a:t>Host a student recognition event for families.</a:t>
            </a:r>
          </a:p>
          <a:p>
            <a:pPr marL="914400" lvl="1" indent="-457200">
              <a:spcBef>
                <a:spcPts val="600"/>
              </a:spcBef>
              <a:spcAft>
                <a:spcPts val="600"/>
              </a:spcAft>
              <a:buFont typeface="+mj-lt"/>
              <a:buAutoNum type="alphaLcParenR"/>
              <a:defRPr/>
            </a:pPr>
            <a:r>
              <a:rPr lang="en-US" sz="2000" dirty="0"/>
              <a:t>Showcase student works at school and in the community.</a:t>
            </a:r>
          </a:p>
          <a:p>
            <a:pPr>
              <a:spcBef>
                <a:spcPts val="600"/>
              </a:spcBef>
              <a:spcAft>
                <a:spcPts val="600"/>
              </a:spcAft>
              <a:buFont typeface="Wingdings" panose="05000000000000000000" pitchFamily="2" charset="2"/>
              <a:buChar char="q"/>
              <a:defRPr/>
            </a:pPr>
            <a:r>
              <a:rPr lang="en-US" sz="2400" dirty="0"/>
              <a:t>Advance finalists to the next level according to State PTA guidelines and deadlines.</a:t>
            </a:r>
          </a:p>
        </p:txBody>
      </p:sp>
    </p:spTree>
    <p:extLst>
      <p:ext uri="{BB962C8B-B14F-4D97-AF65-F5344CB8AC3E}">
        <p14:creationId xmlns:p14="http://schemas.microsoft.com/office/powerpoint/2010/main" val="27106755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itle 1">
            <a:extLst>
              <a:ext uri="{FF2B5EF4-FFF2-40B4-BE49-F238E27FC236}">
                <a16:creationId xmlns:a16="http://schemas.microsoft.com/office/drawing/2014/main" id="{62E7605E-D75F-4B07-99E6-45ABA58DEE74}"/>
              </a:ext>
            </a:extLst>
          </p:cNvPr>
          <p:cNvSpPr>
            <a:spLocks noGrp="1"/>
          </p:cNvSpPr>
          <p:nvPr>
            <p:ph type="title"/>
          </p:nvPr>
        </p:nvSpPr>
        <p:spPr>
          <a:xfrm>
            <a:off x="0" y="1169988"/>
            <a:ext cx="9144000" cy="3667125"/>
          </a:xfrm>
        </p:spPr>
        <p:txBody>
          <a:bodyPr/>
          <a:lstStyle/>
          <a:p>
            <a:r>
              <a:rPr lang="en-US" altLang="en-US" sz="5400" b="1" dirty="0">
                <a:solidFill>
                  <a:srgbClr val="CEAA46"/>
                </a:solidFill>
              </a:rPr>
              <a:t>Share Your Ideas!</a:t>
            </a:r>
            <a:br>
              <a:rPr lang="en-US" altLang="en-US" sz="4000" b="1" dirty="0"/>
            </a:br>
            <a:r>
              <a:rPr lang="en-US" altLang="en-US" sz="3200" dirty="0"/>
              <a:t>How will you plan to recognize students for their participation and achievements in the arts?</a:t>
            </a:r>
            <a:br>
              <a:rPr lang="en-US" altLang="en-US" sz="3600" dirty="0"/>
            </a:br>
            <a:endParaRPr lang="en-US" altLang="en-US" sz="1800" i="1" dirty="0"/>
          </a:p>
        </p:txBody>
      </p:sp>
    </p:spTree>
    <p:extLst>
      <p:ext uri="{BB962C8B-B14F-4D97-AF65-F5344CB8AC3E}">
        <p14:creationId xmlns:p14="http://schemas.microsoft.com/office/powerpoint/2010/main" val="39767110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itle 1">
            <a:extLst>
              <a:ext uri="{FF2B5EF4-FFF2-40B4-BE49-F238E27FC236}">
                <a16:creationId xmlns:a16="http://schemas.microsoft.com/office/drawing/2014/main" id="{412F4E9A-5458-45E9-8E2B-4523940822F8}"/>
              </a:ext>
            </a:extLst>
          </p:cNvPr>
          <p:cNvSpPr>
            <a:spLocks noGrp="1"/>
          </p:cNvSpPr>
          <p:nvPr>
            <p:ph type="title"/>
          </p:nvPr>
        </p:nvSpPr>
        <p:spPr>
          <a:xfrm>
            <a:off x="457200" y="1069975"/>
            <a:ext cx="8229600" cy="1143000"/>
          </a:xfrm>
        </p:spPr>
        <p:txBody>
          <a:bodyPr/>
          <a:lstStyle/>
          <a:p>
            <a:r>
              <a:rPr lang="en-US" altLang="en-US" sz="4000" b="1" dirty="0"/>
              <a:t>Opportunity for Regional, State and National Awards &amp; Recognition!</a:t>
            </a:r>
          </a:p>
        </p:txBody>
      </p:sp>
      <p:sp>
        <p:nvSpPr>
          <p:cNvPr id="8" name="Rectangle 3">
            <a:extLst>
              <a:ext uri="{FF2B5EF4-FFF2-40B4-BE49-F238E27FC236}">
                <a16:creationId xmlns:a16="http://schemas.microsoft.com/office/drawing/2014/main" id="{C8F916F9-4260-4C80-A074-660527C0AF21}"/>
              </a:ext>
            </a:extLst>
          </p:cNvPr>
          <p:cNvSpPr>
            <a:spLocks noChangeArrowheads="1"/>
          </p:cNvSpPr>
          <p:nvPr/>
        </p:nvSpPr>
        <p:spPr bwMode="auto">
          <a:xfrm>
            <a:off x="582613" y="2605088"/>
            <a:ext cx="79787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r>
              <a:rPr lang="en-US" altLang="en-US" sz="2400" dirty="0"/>
              <a:t>Submissions are advanced to the next level </a:t>
            </a:r>
          </a:p>
          <a:p>
            <a:pPr algn="ctr"/>
            <a:r>
              <a:rPr lang="en-US" altLang="en-US" sz="2400" dirty="0"/>
              <a:t>according to deadlines and guidelines </a:t>
            </a:r>
          </a:p>
          <a:p>
            <a:pPr algn="ctr"/>
            <a:r>
              <a:rPr lang="en-US" altLang="en-US" sz="2400" dirty="0"/>
              <a:t>provided by your </a:t>
            </a:r>
            <a:r>
              <a:rPr lang="en-US" altLang="en-US" sz="2400" b="1" dirty="0">
                <a:solidFill>
                  <a:srgbClr val="AA383A"/>
                </a:solidFill>
              </a:rPr>
              <a:t>State PTA’s Reflections Program</a:t>
            </a:r>
            <a:r>
              <a:rPr lang="en-US" altLang="en-US" sz="2400" dirty="0"/>
              <a:t>.</a:t>
            </a:r>
          </a:p>
          <a:p>
            <a:pPr algn="ctr"/>
            <a:endParaRPr lang="en-US" altLang="en-US" sz="2400" dirty="0"/>
          </a:p>
          <a:p>
            <a:pPr algn="ctr"/>
            <a:r>
              <a:rPr lang="en-US" altLang="en-US" sz="2400" dirty="0"/>
              <a:t>For more information on council, district and region level programs, visit your </a:t>
            </a:r>
            <a:r>
              <a:rPr lang="en-US" altLang="en-US" sz="2400" b="1" dirty="0">
                <a:solidFill>
                  <a:srgbClr val="AA383A"/>
                </a:solidFill>
              </a:rPr>
              <a:t>State PTA </a:t>
            </a:r>
            <a:r>
              <a:rPr lang="en-US" altLang="en-US" sz="2400" dirty="0"/>
              <a:t>program</a:t>
            </a:r>
            <a:r>
              <a:rPr lang="en-US" altLang="en-US" sz="2400" b="1" dirty="0"/>
              <a:t> </a:t>
            </a:r>
            <a:r>
              <a:rPr lang="en-US" altLang="en-US" sz="2400" dirty="0"/>
              <a:t>page. </a:t>
            </a:r>
          </a:p>
        </p:txBody>
      </p:sp>
    </p:spTree>
    <p:extLst>
      <p:ext uri="{BB962C8B-B14F-4D97-AF65-F5344CB8AC3E}">
        <p14:creationId xmlns:p14="http://schemas.microsoft.com/office/powerpoint/2010/main" val="23067111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itle 1">
            <a:extLst>
              <a:ext uri="{FF2B5EF4-FFF2-40B4-BE49-F238E27FC236}">
                <a16:creationId xmlns:a16="http://schemas.microsoft.com/office/drawing/2014/main" id="{680B826B-7B10-4FB7-8B8E-60B291266167}"/>
              </a:ext>
            </a:extLst>
          </p:cNvPr>
          <p:cNvSpPr>
            <a:spLocks noGrp="1"/>
          </p:cNvSpPr>
          <p:nvPr>
            <p:ph type="title"/>
          </p:nvPr>
        </p:nvSpPr>
        <p:spPr>
          <a:xfrm>
            <a:off x="457200" y="377825"/>
            <a:ext cx="8229600" cy="1143000"/>
          </a:xfrm>
        </p:spPr>
        <p:txBody>
          <a:bodyPr/>
          <a:lstStyle/>
          <a:p>
            <a:r>
              <a:rPr lang="en-US" altLang="en-US" sz="4000" b="1" i="1" dirty="0">
                <a:solidFill>
                  <a:srgbClr val="AA383A"/>
                </a:solidFill>
              </a:rPr>
              <a:t>Student Entry Portal </a:t>
            </a:r>
            <a:br>
              <a:rPr lang="en-US" altLang="en-US" sz="4000" b="1" i="1" dirty="0">
                <a:solidFill>
                  <a:srgbClr val="AA383A"/>
                </a:solidFill>
              </a:rPr>
            </a:br>
            <a:r>
              <a:rPr lang="en-US" altLang="en-US" sz="4000" b="1" dirty="0"/>
              <a:t> National PTA Submission Instructions</a:t>
            </a:r>
            <a:endParaRPr lang="en-US" altLang="en-US" sz="4000" b="1" i="1" dirty="0">
              <a:solidFill>
                <a:srgbClr val="AA383A"/>
              </a:solidFill>
            </a:endParaRPr>
          </a:p>
        </p:txBody>
      </p:sp>
      <p:sp>
        <p:nvSpPr>
          <p:cNvPr id="8" name="Rectangle 3">
            <a:extLst>
              <a:ext uri="{FF2B5EF4-FFF2-40B4-BE49-F238E27FC236}">
                <a16:creationId xmlns:a16="http://schemas.microsoft.com/office/drawing/2014/main" id="{966B0545-139A-4D91-B465-5D2E7E760D4B}"/>
              </a:ext>
            </a:extLst>
          </p:cNvPr>
          <p:cNvSpPr>
            <a:spLocks noChangeArrowheads="1"/>
          </p:cNvSpPr>
          <p:nvPr/>
        </p:nvSpPr>
        <p:spPr bwMode="auto">
          <a:xfrm>
            <a:off x="582613" y="1893888"/>
            <a:ext cx="7978775"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Calibri" panose="020F0502020204030204" pitchFamily="34" charset="0"/>
                <a:ea typeface="MS PGothic" panose="020B0600070205080204" pitchFamily="34" charset="-128"/>
              </a:defRPr>
            </a:lvl1pPr>
            <a:lvl2pPr>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spcBef>
                <a:spcPts val="1200"/>
              </a:spcBef>
              <a:buFont typeface="Calibri" panose="020F0502020204030204" pitchFamily="34" charset="0"/>
              <a:buAutoNum type="arabicPeriod"/>
            </a:pPr>
            <a:r>
              <a:rPr lang="en-GB" altLang="en-US" sz="2400" dirty="0"/>
              <a:t>Work with your State PTA Leaders to confirm their use of the Student Entry Portal and to secure permission for use</a:t>
            </a:r>
            <a:endParaRPr lang="en-GB" altLang="en-US" sz="2400" b="1" dirty="0"/>
          </a:p>
          <a:p>
            <a:pPr>
              <a:spcBef>
                <a:spcPts val="1200"/>
              </a:spcBef>
              <a:buFont typeface="Calibri" panose="020F0502020204030204" pitchFamily="34" charset="0"/>
              <a:buAutoNum type="arabicPeriod"/>
            </a:pPr>
            <a:r>
              <a:rPr lang="en-GB" altLang="en-US" sz="2400" dirty="0"/>
              <a:t>Follow the prompts to submit an entry:</a:t>
            </a:r>
          </a:p>
          <a:p>
            <a:pPr lvl="1">
              <a:spcBef>
                <a:spcPts val="1200"/>
              </a:spcBef>
            </a:pPr>
            <a:r>
              <a:rPr lang="en-GB" altLang="en-US" sz="2400" b="1" dirty="0">
                <a:solidFill>
                  <a:srgbClr val="AA383A"/>
                </a:solidFill>
              </a:rPr>
              <a:t>Task 1: </a:t>
            </a:r>
            <a:r>
              <a:rPr lang="en-GB" altLang="en-US" sz="2400" dirty="0"/>
              <a:t>Complete an Entry Form. </a:t>
            </a:r>
          </a:p>
          <a:p>
            <a:pPr lvl="1">
              <a:spcBef>
                <a:spcPts val="1200"/>
              </a:spcBef>
            </a:pPr>
            <a:r>
              <a:rPr lang="en-GB" altLang="en-US" sz="2400" b="1" dirty="0">
                <a:solidFill>
                  <a:srgbClr val="AA383A"/>
                </a:solidFill>
              </a:rPr>
              <a:t>Task 2: </a:t>
            </a:r>
            <a:r>
              <a:rPr lang="en-GB" altLang="en-US" sz="2400" dirty="0"/>
              <a:t>Upload digital copy of work.</a:t>
            </a:r>
          </a:p>
          <a:p>
            <a:pPr>
              <a:spcBef>
                <a:spcPts val="1200"/>
              </a:spcBef>
              <a:buFont typeface="Calibri" panose="020F0502020204030204" pitchFamily="34" charset="0"/>
              <a:buAutoNum type="arabicPeriod"/>
            </a:pPr>
            <a:r>
              <a:rPr lang="en-GB" altLang="en-US" sz="2400" dirty="0"/>
              <a:t>For confirmation, send a </a:t>
            </a:r>
            <a:r>
              <a:rPr lang="en-GB" altLang="en-US" sz="2400" b="1" dirty="0">
                <a:solidFill>
                  <a:srgbClr val="AA383A"/>
                </a:solidFill>
              </a:rPr>
              <a:t>list of advancing submissions </a:t>
            </a:r>
            <a:r>
              <a:rPr lang="en-GB" altLang="en-US" sz="2400" dirty="0"/>
              <a:t>to your State PTA.</a:t>
            </a:r>
          </a:p>
        </p:txBody>
      </p:sp>
    </p:spTree>
    <p:extLst>
      <p:ext uri="{BB962C8B-B14F-4D97-AF65-F5344CB8AC3E}">
        <p14:creationId xmlns:p14="http://schemas.microsoft.com/office/powerpoint/2010/main" val="14221168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Rectangle 5">
            <a:extLst>
              <a:ext uri="{FF2B5EF4-FFF2-40B4-BE49-F238E27FC236}">
                <a16:creationId xmlns:a16="http://schemas.microsoft.com/office/drawing/2014/main" id="{E207C004-1B91-4977-A2B8-7FEA350F2400}"/>
              </a:ext>
            </a:extLst>
          </p:cNvPr>
          <p:cNvSpPr>
            <a:spLocks noChangeArrowheads="1"/>
          </p:cNvSpPr>
          <p:nvPr/>
        </p:nvSpPr>
        <p:spPr bwMode="auto">
          <a:xfrm>
            <a:off x="4945063" y="1590675"/>
            <a:ext cx="3836987"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r>
              <a:rPr lang="en-US" altLang="en-US" b="1" dirty="0">
                <a:solidFill>
                  <a:srgbClr val="AA383A"/>
                </a:solidFill>
              </a:rPr>
              <a:t>Student Arts Showcase and Exhibit</a:t>
            </a:r>
            <a:br>
              <a:rPr lang="en-US" altLang="en-US" dirty="0"/>
            </a:br>
            <a:r>
              <a:rPr lang="en-US" altLang="en-US" dirty="0"/>
              <a:t>January 2020</a:t>
            </a:r>
            <a:br>
              <a:rPr lang="en-US" altLang="en-US" dirty="0"/>
            </a:br>
            <a:r>
              <a:rPr lang="en-US" altLang="en-US" dirty="0"/>
              <a:t>U.S. Department of Education </a:t>
            </a:r>
            <a:br>
              <a:rPr lang="en-US" altLang="en-US" dirty="0"/>
            </a:br>
            <a:r>
              <a:rPr lang="en-US" altLang="en-US" dirty="0"/>
              <a:t>Washington, DC</a:t>
            </a:r>
            <a:endParaRPr lang="en-US" altLang="en-US" b="1" dirty="0">
              <a:solidFill>
                <a:srgbClr val="AA383A"/>
              </a:solidFill>
            </a:endParaRPr>
          </a:p>
          <a:p>
            <a:endParaRPr lang="en-US" altLang="en-US" b="1" dirty="0">
              <a:solidFill>
                <a:srgbClr val="AA383A"/>
              </a:solidFill>
            </a:endParaRPr>
          </a:p>
          <a:p>
            <a:r>
              <a:rPr lang="en-US" altLang="en-US" b="1" dirty="0">
                <a:solidFill>
                  <a:srgbClr val="AA383A"/>
                </a:solidFill>
              </a:rPr>
              <a:t>Announcement</a:t>
            </a:r>
            <a:br>
              <a:rPr lang="en-US" altLang="en-US" dirty="0"/>
            </a:br>
            <a:r>
              <a:rPr lang="en-US" altLang="en-US" dirty="0"/>
              <a:t>May 2020</a:t>
            </a:r>
            <a:br>
              <a:rPr lang="en-US" altLang="en-US" dirty="0"/>
            </a:br>
            <a:r>
              <a:rPr lang="en-US" altLang="en-US" dirty="0"/>
              <a:t>PTA.org/Reflections</a:t>
            </a:r>
            <a:br>
              <a:rPr lang="en-US" altLang="en-US" dirty="0"/>
            </a:br>
            <a:br>
              <a:rPr lang="en-US" altLang="en-US" dirty="0"/>
            </a:br>
            <a:r>
              <a:rPr lang="en-US" altLang="en-US" b="1" dirty="0">
                <a:solidFill>
                  <a:srgbClr val="AA383A"/>
                </a:solidFill>
              </a:rPr>
              <a:t>Celebration Event and Exhibit</a:t>
            </a:r>
            <a:br>
              <a:rPr lang="en-US" altLang="en-US" dirty="0"/>
            </a:br>
            <a:r>
              <a:rPr lang="en-US" altLang="en-US" dirty="0"/>
              <a:t>June 2020</a:t>
            </a:r>
            <a:br>
              <a:rPr lang="en-US" altLang="en-US" dirty="0"/>
            </a:br>
            <a:r>
              <a:rPr lang="en-US" altLang="en-US" dirty="0"/>
              <a:t>Annual National PTA Convention </a:t>
            </a:r>
            <a:br>
              <a:rPr lang="en-US" altLang="en-US" dirty="0"/>
            </a:br>
            <a:endParaRPr lang="en-US" altLang="en-US" dirty="0"/>
          </a:p>
        </p:txBody>
      </p:sp>
      <p:sp>
        <p:nvSpPr>
          <p:cNvPr id="8" name="Title 1">
            <a:extLst>
              <a:ext uri="{FF2B5EF4-FFF2-40B4-BE49-F238E27FC236}">
                <a16:creationId xmlns:a16="http://schemas.microsoft.com/office/drawing/2014/main" id="{1E90C42C-5E55-4FD4-8E81-1CCA27965267}"/>
              </a:ext>
            </a:extLst>
          </p:cNvPr>
          <p:cNvSpPr txBox="1">
            <a:spLocks noChangeArrowheads="1"/>
          </p:cNvSpPr>
          <p:nvPr/>
        </p:nvSpPr>
        <p:spPr bwMode="auto">
          <a:xfrm>
            <a:off x="0" y="528638"/>
            <a:ext cx="9144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3600" b="1"/>
              <a:t>National Awards and Exhibits</a:t>
            </a:r>
          </a:p>
        </p:txBody>
      </p:sp>
      <p:pic>
        <p:nvPicPr>
          <p:cNvPr id="9" name="Picture 7">
            <a:extLst>
              <a:ext uri="{FF2B5EF4-FFF2-40B4-BE49-F238E27FC236}">
                <a16:creationId xmlns:a16="http://schemas.microsoft.com/office/drawing/2014/main" id="{F8F5CD4B-0532-4BA7-ADEF-CB6BB2C590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0704" t="6204" r="12395" b="1872"/>
          <a:stretch>
            <a:fillRect/>
          </a:stretch>
        </p:blipFill>
        <p:spPr bwMode="auto">
          <a:xfrm>
            <a:off x="562488" y="1660525"/>
            <a:ext cx="4198937" cy="334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77831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itle 1">
            <a:extLst>
              <a:ext uri="{FF2B5EF4-FFF2-40B4-BE49-F238E27FC236}">
                <a16:creationId xmlns:a16="http://schemas.microsoft.com/office/drawing/2014/main" id="{641B3880-3BD1-478B-9519-501A96F825A3}"/>
              </a:ext>
            </a:extLst>
          </p:cNvPr>
          <p:cNvSpPr>
            <a:spLocks noGrp="1"/>
          </p:cNvSpPr>
          <p:nvPr>
            <p:ph type="title"/>
          </p:nvPr>
        </p:nvSpPr>
        <p:spPr>
          <a:xfrm>
            <a:off x="457200" y="668338"/>
            <a:ext cx="8229600" cy="744537"/>
          </a:xfrm>
        </p:spPr>
        <p:txBody>
          <a:bodyPr/>
          <a:lstStyle/>
          <a:p>
            <a:pPr algn="l"/>
            <a:r>
              <a:rPr lang="en-US" altLang="en-US" b="1" dirty="0">
                <a:solidFill>
                  <a:srgbClr val="E0B830"/>
                </a:solidFill>
              </a:rPr>
              <a:t>Step 5. Wrap Up</a:t>
            </a:r>
          </a:p>
        </p:txBody>
      </p:sp>
      <p:sp>
        <p:nvSpPr>
          <p:cNvPr id="8" name="Content Placeholder 2">
            <a:extLst>
              <a:ext uri="{FF2B5EF4-FFF2-40B4-BE49-F238E27FC236}">
                <a16:creationId xmlns:a16="http://schemas.microsoft.com/office/drawing/2014/main" id="{A6F11EE8-B59A-41F3-A679-E47DFDB50B6F}"/>
              </a:ext>
            </a:extLst>
          </p:cNvPr>
          <p:cNvSpPr txBox="1">
            <a:spLocks/>
          </p:cNvSpPr>
          <p:nvPr/>
        </p:nvSpPr>
        <p:spPr>
          <a:xfrm>
            <a:off x="457200" y="1809750"/>
            <a:ext cx="8123238" cy="3482975"/>
          </a:xfrm>
          <a:prstGeom prst="rect">
            <a:avLst/>
          </a:prstGeom>
        </p:spPr>
        <p:txBody>
          <a:bodyPr>
            <a:normAutofit fontScale="92500" lnSpcReduction="20000"/>
          </a:bodyPr>
          <a:lstStyle>
            <a:lvl1pPr marL="342900" indent="-342900" algn="l" defTabSz="457200" rtl="0" eaLnBrk="1" fontAlgn="base" hangingPunct="1">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600"/>
              </a:spcBef>
              <a:spcAft>
                <a:spcPts val="600"/>
              </a:spcAft>
              <a:buFont typeface="Wingdings" panose="05000000000000000000" pitchFamily="2" charset="2"/>
              <a:buChar char="q"/>
              <a:defRPr/>
            </a:pPr>
            <a:r>
              <a:rPr lang="en-US" sz="2400" dirty="0"/>
              <a:t>Upon registration, receive a </a:t>
            </a:r>
            <a:r>
              <a:rPr lang="en-US" sz="2400" b="1" dirty="0">
                <a:solidFill>
                  <a:srgbClr val="AA383A"/>
                </a:solidFill>
              </a:rPr>
              <a:t>post-program survey </a:t>
            </a:r>
            <a:r>
              <a:rPr lang="en-US" sz="2400" dirty="0"/>
              <a:t>to share feedback and report participation totals. </a:t>
            </a:r>
          </a:p>
          <a:p>
            <a:pPr>
              <a:spcBef>
                <a:spcPts val="600"/>
              </a:spcBef>
              <a:spcAft>
                <a:spcPts val="600"/>
              </a:spcAft>
              <a:buFont typeface="Wingdings" panose="05000000000000000000" pitchFamily="2" charset="2"/>
              <a:buChar char="q"/>
              <a:defRPr/>
            </a:pPr>
            <a:r>
              <a:rPr lang="en-US" sz="2400" dirty="0"/>
              <a:t>Use the acknowledgement letter at PTA.org/</a:t>
            </a:r>
            <a:r>
              <a:rPr lang="en-US" sz="2400" dirty="0" err="1"/>
              <a:t>ReflectionsToolkit</a:t>
            </a:r>
            <a:r>
              <a:rPr lang="en-US" sz="2400" dirty="0"/>
              <a:t> to thank student and parent leaders, school personnel, submission reviewers and community businesses for their support. </a:t>
            </a:r>
          </a:p>
          <a:p>
            <a:pPr>
              <a:spcBef>
                <a:spcPts val="600"/>
              </a:spcBef>
              <a:spcAft>
                <a:spcPts val="600"/>
              </a:spcAft>
              <a:buFont typeface="Wingdings" panose="05000000000000000000" pitchFamily="2" charset="2"/>
              <a:buChar char="q"/>
              <a:defRPr/>
            </a:pPr>
            <a:r>
              <a:rPr lang="en-US" sz="2400" dirty="0"/>
              <a:t>Return non-advancing works.</a:t>
            </a:r>
          </a:p>
          <a:p>
            <a:pPr>
              <a:spcBef>
                <a:spcPts val="600"/>
              </a:spcBef>
              <a:spcAft>
                <a:spcPts val="600"/>
              </a:spcAft>
              <a:buFont typeface="Wingdings" panose="05000000000000000000" pitchFamily="2" charset="2"/>
              <a:buChar char="q"/>
              <a:defRPr/>
            </a:pPr>
            <a:r>
              <a:rPr lang="en-US" sz="2400" dirty="0"/>
              <a:t>Gather feedback from participants, attendees, volunteers and partners. Host a debrief with your committee and share successes at PTA and school meetings.</a:t>
            </a:r>
          </a:p>
          <a:p>
            <a:pPr>
              <a:spcBef>
                <a:spcPts val="600"/>
              </a:spcBef>
              <a:spcAft>
                <a:spcPts val="600"/>
              </a:spcAft>
              <a:buFont typeface="Wingdings" panose="05000000000000000000" pitchFamily="2" charset="2"/>
              <a:buChar char="q"/>
              <a:defRPr/>
            </a:pPr>
            <a:r>
              <a:rPr lang="en-US" sz="2400" dirty="0"/>
              <a:t>Record notes and contacts for next year’s program chair.</a:t>
            </a:r>
          </a:p>
        </p:txBody>
      </p:sp>
    </p:spTree>
    <p:extLst>
      <p:ext uri="{BB962C8B-B14F-4D97-AF65-F5344CB8AC3E}">
        <p14:creationId xmlns:p14="http://schemas.microsoft.com/office/powerpoint/2010/main" val="15355473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descr="2018 Reflections_PPT Slide Cover.jpg">
            <a:extLst>
              <a:ext uri="{FF2B5EF4-FFF2-40B4-BE49-F238E27FC236}">
                <a16:creationId xmlns:a16="http://schemas.microsoft.com/office/drawing/2014/main" id="{3941D9FE-4E44-4D69-A6B2-559C9782672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F28D5365-D348-4412-B270-5272BA3F94A0}"/>
              </a:ext>
            </a:extLst>
          </p:cNvPr>
          <p:cNvSpPr/>
          <p:nvPr/>
        </p:nvSpPr>
        <p:spPr>
          <a:xfrm>
            <a:off x="2523067" y="1219199"/>
            <a:ext cx="3869266" cy="2429933"/>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9341A5BF-5AAE-46F4-AA79-184281031F93}"/>
              </a:ext>
            </a:extLst>
          </p:cNvPr>
          <p:cNvPicPr>
            <a:picLocks noChangeAspect="1"/>
          </p:cNvPicPr>
          <p:nvPr/>
        </p:nvPicPr>
        <p:blipFill>
          <a:blip r:embed="rId4"/>
          <a:stretch>
            <a:fillRect/>
          </a:stretch>
        </p:blipFill>
        <p:spPr>
          <a:xfrm>
            <a:off x="3107266" y="1145789"/>
            <a:ext cx="2929467" cy="2429933"/>
          </a:xfrm>
          <a:prstGeom prst="rect">
            <a:avLst/>
          </a:prstGeom>
        </p:spPr>
      </p:pic>
      <p:sp>
        <p:nvSpPr>
          <p:cNvPr id="7" name="Rectangle 6">
            <a:extLst>
              <a:ext uri="{FF2B5EF4-FFF2-40B4-BE49-F238E27FC236}">
                <a16:creationId xmlns:a16="http://schemas.microsoft.com/office/drawing/2014/main" id="{F1D898A9-1F13-4A5D-B474-BAEBA42754FC}"/>
              </a:ext>
            </a:extLst>
          </p:cNvPr>
          <p:cNvSpPr/>
          <p:nvPr/>
        </p:nvSpPr>
        <p:spPr>
          <a:xfrm>
            <a:off x="0" y="5723497"/>
            <a:ext cx="9135532"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3E0DBFE-89D9-4962-8E15-082B4464A3B3}"/>
              </a:ext>
            </a:extLst>
          </p:cNvPr>
          <p:cNvSpPr/>
          <p:nvPr/>
        </p:nvSpPr>
        <p:spPr>
          <a:xfrm>
            <a:off x="0" y="321763"/>
            <a:ext cx="9135532"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1">
            <a:extLst>
              <a:ext uri="{FF2B5EF4-FFF2-40B4-BE49-F238E27FC236}">
                <a16:creationId xmlns:a16="http://schemas.microsoft.com/office/drawing/2014/main" id="{FEF1BAF3-39F8-465C-A791-C0BD4F8E8F7F}"/>
              </a:ext>
            </a:extLst>
          </p:cNvPr>
          <p:cNvSpPr txBox="1">
            <a:spLocks noChangeArrowheads="1"/>
          </p:cNvSpPr>
          <p:nvPr/>
        </p:nvSpPr>
        <p:spPr bwMode="auto">
          <a:xfrm>
            <a:off x="0" y="4819650"/>
            <a:ext cx="9144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r>
              <a:rPr lang="en-US" altLang="en-US" b="1">
                <a:solidFill>
                  <a:srgbClr val="AA383A"/>
                </a:solidFill>
              </a:rPr>
              <a:t>PTA.org/Reflections</a:t>
            </a:r>
          </a:p>
          <a:p>
            <a:pPr algn="ctr"/>
            <a:r>
              <a:rPr lang="en-US" altLang="en-US" b="1">
                <a:solidFill>
                  <a:srgbClr val="AA383A"/>
                </a:solidFill>
              </a:rPr>
              <a:t>#PTAReflections</a:t>
            </a:r>
          </a:p>
        </p:txBody>
      </p:sp>
    </p:spTree>
    <p:extLst>
      <p:ext uri="{BB962C8B-B14F-4D97-AF65-F5344CB8AC3E}">
        <p14:creationId xmlns:p14="http://schemas.microsoft.com/office/powerpoint/2010/main" val="23538447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itle 1">
            <a:extLst>
              <a:ext uri="{FF2B5EF4-FFF2-40B4-BE49-F238E27FC236}">
                <a16:creationId xmlns:a16="http://schemas.microsoft.com/office/drawing/2014/main" id="{B103911B-0675-4A78-A88B-BF471A8DFE8B}"/>
              </a:ext>
            </a:extLst>
          </p:cNvPr>
          <p:cNvSpPr>
            <a:spLocks noGrp="1"/>
          </p:cNvSpPr>
          <p:nvPr>
            <p:ph type="title"/>
          </p:nvPr>
        </p:nvSpPr>
        <p:spPr>
          <a:xfrm>
            <a:off x="499269" y="431800"/>
            <a:ext cx="8145462" cy="820738"/>
          </a:xfrm>
        </p:spPr>
        <p:txBody>
          <a:bodyPr/>
          <a:lstStyle/>
          <a:p>
            <a:r>
              <a:rPr lang="en-US" altLang="en-US" b="1" dirty="0"/>
              <a:t>How Does It Work?</a:t>
            </a:r>
          </a:p>
        </p:txBody>
      </p:sp>
      <p:grpSp>
        <p:nvGrpSpPr>
          <p:cNvPr id="16" name="Group 15">
            <a:extLst>
              <a:ext uri="{FF2B5EF4-FFF2-40B4-BE49-F238E27FC236}">
                <a16:creationId xmlns:a16="http://schemas.microsoft.com/office/drawing/2014/main" id="{1096ED82-D421-4E1E-943A-7F37B947E034}"/>
              </a:ext>
            </a:extLst>
          </p:cNvPr>
          <p:cNvGrpSpPr/>
          <p:nvPr/>
        </p:nvGrpSpPr>
        <p:grpSpPr>
          <a:xfrm rot="21268075">
            <a:off x="724260" y="1257819"/>
            <a:ext cx="2401151" cy="3904225"/>
            <a:chOff x="724260" y="1257819"/>
            <a:chExt cx="2401151" cy="3904225"/>
          </a:xfrm>
        </p:grpSpPr>
        <p:sp>
          <p:nvSpPr>
            <p:cNvPr id="17" name="Arrow: Circular 16">
              <a:extLst>
                <a:ext uri="{FF2B5EF4-FFF2-40B4-BE49-F238E27FC236}">
                  <a16:creationId xmlns:a16="http://schemas.microsoft.com/office/drawing/2014/main" id="{9574A735-6E2C-43A4-9B3D-0AE4E6614BEE}"/>
                </a:ext>
              </a:extLst>
            </p:cNvPr>
            <p:cNvSpPr/>
            <p:nvPr/>
          </p:nvSpPr>
          <p:spPr>
            <a:xfrm>
              <a:off x="1246204" y="1257819"/>
              <a:ext cx="1879207" cy="1879493"/>
            </a:xfrm>
            <a:prstGeom prst="circularArrow">
              <a:avLst>
                <a:gd name="adj1" fmla="val 10980"/>
                <a:gd name="adj2" fmla="val 1142322"/>
                <a:gd name="adj3" fmla="val 4500000"/>
                <a:gd name="adj4" fmla="val 10800000"/>
                <a:gd name="adj5" fmla="val 12500"/>
              </a:avLst>
            </a:prstGeom>
            <a:solidFill>
              <a:srgbClr val="AA383A"/>
            </a:solidFill>
            <a:ln>
              <a:solidFill>
                <a:srgbClr val="AA383A"/>
              </a:solid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en-US" dirty="0"/>
            </a:p>
          </p:txBody>
        </p:sp>
        <p:sp>
          <p:nvSpPr>
            <p:cNvPr id="18" name="Freeform: Shape 17">
              <a:extLst>
                <a:ext uri="{FF2B5EF4-FFF2-40B4-BE49-F238E27FC236}">
                  <a16:creationId xmlns:a16="http://schemas.microsoft.com/office/drawing/2014/main" id="{0410CC74-0109-4B4A-9AC5-4C640A539034}"/>
                </a:ext>
              </a:extLst>
            </p:cNvPr>
            <p:cNvSpPr/>
            <p:nvPr/>
          </p:nvSpPr>
          <p:spPr>
            <a:xfrm>
              <a:off x="1661570" y="1936374"/>
              <a:ext cx="1044239" cy="521994"/>
            </a:xfrm>
            <a:custGeom>
              <a:avLst/>
              <a:gdLst>
                <a:gd name="connsiteX0" fmla="*/ 0 w 1044239"/>
                <a:gd name="connsiteY0" fmla="*/ 0 h 521994"/>
                <a:gd name="connsiteX1" fmla="*/ 1044239 w 1044239"/>
                <a:gd name="connsiteY1" fmla="*/ 0 h 521994"/>
                <a:gd name="connsiteX2" fmla="*/ 1044239 w 1044239"/>
                <a:gd name="connsiteY2" fmla="*/ 521994 h 521994"/>
                <a:gd name="connsiteX3" fmla="*/ 0 w 1044239"/>
                <a:gd name="connsiteY3" fmla="*/ 521994 h 521994"/>
                <a:gd name="connsiteX4" fmla="*/ 0 w 1044239"/>
                <a:gd name="connsiteY4" fmla="*/ 0 h 521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39" h="521994">
                  <a:moveTo>
                    <a:pt x="0" y="0"/>
                  </a:moveTo>
                  <a:lnTo>
                    <a:pt x="1044239" y="0"/>
                  </a:lnTo>
                  <a:lnTo>
                    <a:pt x="1044239" y="521994"/>
                  </a:lnTo>
                  <a:lnTo>
                    <a:pt x="0" y="5219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t>Reflect!</a:t>
              </a:r>
            </a:p>
          </p:txBody>
        </p:sp>
        <p:sp>
          <p:nvSpPr>
            <p:cNvPr id="19" name="Shape 18">
              <a:extLst>
                <a:ext uri="{FF2B5EF4-FFF2-40B4-BE49-F238E27FC236}">
                  <a16:creationId xmlns:a16="http://schemas.microsoft.com/office/drawing/2014/main" id="{3B0DBA77-A2FE-409A-853C-038F93E1916D}"/>
                </a:ext>
              </a:extLst>
            </p:cNvPr>
            <p:cNvSpPr/>
            <p:nvPr/>
          </p:nvSpPr>
          <p:spPr>
            <a:xfrm>
              <a:off x="724260" y="2337728"/>
              <a:ext cx="1879207" cy="1879493"/>
            </a:xfrm>
            <a:prstGeom prst="leftCircularArrow">
              <a:avLst>
                <a:gd name="adj1" fmla="val 10980"/>
                <a:gd name="adj2" fmla="val 1142322"/>
                <a:gd name="adj3" fmla="val 6300000"/>
                <a:gd name="adj4" fmla="val 18900000"/>
                <a:gd name="adj5" fmla="val 12500"/>
              </a:avLst>
            </a:prstGeom>
            <a:solidFill>
              <a:srgbClr val="E0B930"/>
            </a:solidFill>
            <a:ln>
              <a:solidFill>
                <a:srgbClr val="E0B930"/>
              </a:solidFill>
            </a:ln>
          </p:spPr>
          <p:style>
            <a:lnRef idx="2">
              <a:schemeClr val="lt1">
                <a:hueOff val="0"/>
                <a:satOff val="0"/>
                <a:lumOff val="0"/>
                <a:alphaOff val="0"/>
              </a:schemeClr>
            </a:lnRef>
            <a:fillRef idx="1">
              <a:schemeClr val="accent5">
                <a:hueOff val="-4966938"/>
                <a:satOff val="19906"/>
                <a:lumOff val="4314"/>
                <a:alphaOff val="0"/>
              </a:schemeClr>
            </a:fillRef>
            <a:effectRef idx="0">
              <a:schemeClr val="accent5">
                <a:hueOff val="-4966938"/>
                <a:satOff val="19906"/>
                <a:lumOff val="4314"/>
                <a:alphaOff val="0"/>
              </a:schemeClr>
            </a:effectRef>
            <a:fontRef idx="minor">
              <a:schemeClr val="lt1"/>
            </a:fontRef>
          </p:style>
        </p:sp>
        <p:sp>
          <p:nvSpPr>
            <p:cNvPr id="21" name="Freeform: Shape 20">
              <a:extLst>
                <a:ext uri="{FF2B5EF4-FFF2-40B4-BE49-F238E27FC236}">
                  <a16:creationId xmlns:a16="http://schemas.microsoft.com/office/drawing/2014/main" id="{AD21BA73-AC9D-4F3A-B0FB-17ADF3745139}"/>
                </a:ext>
              </a:extLst>
            </p:cNvPr>
            <p:cNvSpPr/>
            <p:nvPr/>
          </p:nvSpPr>
          <p:spPr>
            <a:xfrm>
              <a:off x="1141744" y="3022529"/>
              <a:ext cx="1044239" cy="521994"/>
            </a:xfrm>
            <a:custGeom>
              <a:avLst/>
              <a:gdLst>
                <a:gd name="connsiteX0" fmla="*/ 0 w 1044239"/>
                <a:gd name="connsiteY0" fmla="*/ 0 h 521994"/>
                <a:gd name="connsiteX1" fmla="*/ 1044239 w 1044239"/>
                <a:gd name="connsiteY1" fmla="*/ 0 h 521994"/>
                <a:gd name="connsiteX2" fmla="*/ 1044239 w 1044239"/>
                <a:gd name="connsiteY2" fmla="*/ 521994 h 521994"/>
                <a:gd name="connsiteX3" fmla="*/ 0 w 1044239"/>
                <a:gd name="connsiteY3" fmla="*/ 521994 h 521994"/>
                <a:gd name="connsiteX4" fmla="*/ 0 w 1044239"/>
                <a:gd name="connsiteY4" fmla="*/ 0 h 521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39" h="521994">
                  <a:moveTo>
                    <a:pt x="0" y="0"/>
                  </a:moveTo>
                  <a:lnTo>
                    <a:pt x="1044239" y="0"/>
                  </a:lnTo>
                  <a:lnTo>
                    <a:pt x="1044239" y="521994"/>
                  </a:lnTo>
                  <a:lnTo>
                    <a:pt x="0" y="5219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a:t>Create!</a:t>
              </a:r>
              <a:endParaRPr lang="en-US" sz="1800" b="1" kern="1200" dirty="0"/>
            </a:p>
          </p:txBody>
        </p:sp>
        <p:sp>
          <p:nvSpPr>
            <p:cNvPr id="22" name="Block Arc 21">
              <a:extLst>
                <a:ext uri="{FF2B5EF4-FFF2-40B4-BE49-F238E27FC236}">
                  <a16:creationId xmlns:a16="http://schemas.microsoft.com/office/drawing/2014/main" id="{E2F42BA0-48C0-428D-AA9C-60A6E113CB30}"/>
                </a:ext>
              </a:extLst>
            </p:cNvPr>
            <p:cNvSpPr/>
            <p:nvPr/>
          </p:nvSpPr>
          <p:spPr>
            <a:xfrm>
              <a:off x="1420543" y="3546867"/>
              <a:ext cx="1614530" cy="1615177"/>
            </a:xfrm>
            <a:prstGeom prst="blockArc">
              <a:avLst>
                <a:gd name="adj1" fmla="val 13500000"/>
                <a:gd name="adj2" fmla="val 10800000"/>
                <a:gd name="adj3" fmla="val 12740"/>
              </a:avLst>
            </a:prstGeom>
            <a:solidFill>
              <a:srgbClr val="AA383A"/>
            </a:solidFill>
            <a:ln>
              <a:solidFill>
                <a:srgbClr val="AA383A"/>
              </a:solidFill>
            </a:ln>
          </p:spPr>
          <p:style>
            <a:lnRef idx="2">
              <a:schemeClr val="lt1">
                <a:hueOff val="0"/>
                <a:satOff val="0"/>
                <a:lumOff val="0"/>
                <a:alphaOff val="0"/>
              </a:schemeClr>
            </a:lnRef>
            <a:fillRef idx="1">
              <a:schemeClr val="accent5">
                <a:hueOff val="-9933876"/>
                <a:satOff val="39811"/>
                <a:lumOff val="8628"/>
                <a:alphaOff val="0"/>
              </a:schemeClr>
            </a:fillRef>
            <a:effectRef idx="0">
              <a:schemeClr val="accent5">
                <a:hueOff val="-9933876"/>
                <a:satOff val="39811"/>
                <a:lumOff val="8628"/>
                <a:alphaOff val="0"/>
              </a:schemeClr>
            </a:effectRef>
            <a:fontRef idx="minor">
              <a:schemeClr val="lt1"/>
            </a:fontRef>
          </p:style>
        </p:sp>
        <p:sp>
          <p:nvSpPr>
            <p:cNvPr id="23" name="Freeform: Shape 22">
              <a:extLst>
                <a:ext uri="{FF2B5EF4-FFF2-40B4-BE49-F238E27FC236}">
                  <a16:creationId xmlns:a16="http://schemas.microsoft.com/office/drawing/2014/main" id="{948B8735-B100-49CF-A823-04DD7C071648}"/>
                </a:ext>
              </a:extLst>
            </p:cNvPr>
            <p:cNvSpPr/>
            <p:nvPr/>
          </p:nvSpPr>
          <p:spPr>
            <a:xfrm>
              <a:off x="1664041" y="4110246"/>
              <a:ext cx="1044239" cy="521994"/>
            </a:xfrm>
            <a:custGeom>
              <a:avLst/>
              <a:gdLst>
                <a:gd name="connsiteX0" fmla="*/ 0 w 1044239"/>
                <a:gd name="connsiteY0" fmla="*/ 0 h 521994"/>
                <a:gd name="connsiteX1" fmla="*/ 1044239 w 1044239"/>
                <a:gd name="connsiteY1" fmla="*/ 0 h 521994"/>
                <a:gd name="connsiteX2" fmla="*/ 1044239 w 1044239"/>
                <a:gd name="connsiteY2" fmla="*/ 521994 h 521994"/>
                <a:gd name="connsiteX3" fmla="*/ 0 w 1044239"/>
                <a:gd name="connsiteY3" fmla="*/ 521994 h 521994"/>
                <a:gd name="connsiteX4" fmla="*/ 0 w 1044239"/>
                <a:gd name="connsiteY4" fmla="*/ 0 h 521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39" h="521994">
                  <a:moveTo>
                    <a:pt x="0" y="0"/>
                  </a:moveTo>
                  <a:lnTo>
                    <a:pt x="1044239" y="0"/>
                  </a:lnTo>
                  <a:lnTo>
                    <a:pt x="1044239" y="521994"/>
                  </a:lnTo>
                  <a:lnTo>
                    <a:pt x="0" y="5219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t>Celebrate!</a:t>
              </a:r>
            </a:p>
          </p:txBody>
        </p:sp>
      </p:grpSp>
      <p:sp>
        <p:nvSpPr>
          <p:cNvPr id="9" name="Title 1">
            <a:extLst>
              <a:ext uri="{FF2B5EF4-FFF2-40B4-BE49-F238E27FC236}">
                <a16:creationId xmlns:a16="http://schemas.microsoft.com/office/drawing/2014/main" id="{D545D858-9E6F-4384-BF40-42E1E5B5A14A}"/>
              </a:ext>
            </a:extLst>
          </p:cNvPr>
          <p:cNvSpPr txBox="1">
            <a:spLocks noChangeArrowheads="1"/>
          </p:cNvSpPr>
          <p:nvPr/>
        </p:nvSpPr>
        <p:spPr bwMode="auto">
          <a:xfrm>
            <a:off x="3689350" y="1868488"/>
            <a:ext cx="4741863" cy="279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2400"/>
              <a:t>Students </a:t>
            </a:r>
            <a:r>
              <a:rPr lang="en-US" altLang="en-US" sz="2400" b="1">
                <a:solidFill>
                  <a:srgbClr val="AA383A"/>
                </a:solidFill>
              </a:rPr>
              <a:t>REFLECT</a:t>
            </a:r>
            <a:r>
              <a:rPr lang="en-US" altLang="en-US" sz="2400"/>
              <a:t> on a common theme and use their imagination to </a:t>
            </a:r>
            <a:r>
              <a:rPr lang="en-US" altLang="en-US" sz="2400" b="1">
                <a:solidFill>
                  <a:srgbClr val="AA383A"/>
                </a:solidFill>
              </a:rPr>
              <a:t>CREATE</a:t>
            </a:r>
            <a:r>
              <a:rPr lang="en-US" altLang="en-US" sz="2400"/>
              <a:t> original works of art.</a:t>
            </a:r>
          </a:p>
          <a:p>
            <a:pPr eaLnBrk="1" hangingPunct="1">
              <a:spcBef>
                <a:spcPct val="0"/>
              </a:spcBef>
              <a:buFontTx/>
              <a:buNone/>
            </a:pPr>
            <a:endParaRPr lang="en-US" altLang="en-US" sz="2400"/>
          </a:p>
          <a:p>
            <a:pPr eaLnBrk="1" hangingPunct="1">
              <a:spcBef>
                <a:spcPct val="0"/>
              </a:spcBef>
              <a:buFontTx/>
              <a:buNone/>
            </a:pPr>
            <a:r>
              <a:rPr lang="en-US" altLang="en-US" sz="2400"/>
              <a:t>All participants </a:t>
            </a:r>
            <a:r>
              <a:rPr lang="en-US" altLang="en-US" sz="2400" b="1">
                <a:solidFill>
                  <a:srgbClr val="AA383A"/>
                </a:solidFill>
              </a:rPr>
              <a:t>CELEBRATE</a:t>
            </a:r>
            <a:r>
              <a:rPr lang="en-US" altLang="en-US" sz="2400"/>
              <a:t> and share their artistic works with their family, school and community.</a:t>
            </a:r>
          </a:p>
        </p:txBody>
      </p:sp>
    </p:spTree>
    <p:extLst>
      <p:ext uri="{BB962C8B-B14F-4D97-AF65-F5344CB8AC3E}">
        <p14:creationId xmlns:p14="http://schemas.microsoft.com/office/powerpoint/2010/main" val="25309235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1" y="6002866"/>
              <a:ext cx="804333" cy="711200"/>
            </a:xfrm>
            <a:prstGeom prst="flowChartConnector">
              <a:avLst/>
            </a:prstGeom>
            <a:solidFill>
              <a:srgbClr val="FAF7F8"/>
            </a:solidFill>
            <a:ln>
              <a:solidFill>
                <a:srgbClr val="FAF7F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4"/>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9" name="TextBox 3">
            <a:extLst>
              <a:ext uri="{FF2B5EF4-FFF2-40B4-BE49-F238E27FC236}">
                <a16:creationId xmlns:a16="http://schemas.microsoft.com/office/drawing/2014/main" id="{91702D20-212D-420B-843F-C5C5DC85CCE9}"/>
              </a:ext>
            </a:extLst>
          </p:cNvPr>
          <p:cNvSpPr txBox="1">
            <a:spLocks noChangeArrowheads="1"/>
          </p:cNvSpPr>
          <p:nvPr/>
        </p:nvSpPr>
        <p:spPr bwMode="auto">
          <a:xfrm>
            <a:off x="5363741" y="2002389"/>
            <a:ext cx="3106737"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r>
              <a:rPr lang="en-US" altLang="en-US" dirty="0"/>
              <a:t>An annual theme is determined by the National PTA Reflections </a:t>
            </a:r>
          </a:p>
          <a:p>
            <a:pPr algn="ctr"/>
            <a:r>
              <a:rPr lang="en-US" altLang="en-US" b="1" dirty="0">
                <a:solidFill>
                  <a:srgbClr val="AA383A"/>
                </a:solidFill>
              </a:rPr>
              <a:t>Theme Search Contest. </a:t>
            </a:r>
          </a:p>
          <a:p>
            <a:pPr algn="ctr"/>
            <a:endParaRPr lang="en-US" altLang="en-US" b="1" dirty="0">
              <a:solidFill>
                <a:srgbClr val="AA383A"/>
              </a:solidFill>
            </a:endParaRPr>
          </a:p>
          <a:p>
            <a:pPr algn="ctr"/>
            <a:r>
              <a:rPr lang="en-US" altLang="en-US" dirty="0"/>
              <a:t>Students may enter their theme idea according to their</a:t>
            </a:r>
          </a:p>
          <a:p>
            <a:pPr algn="ctr"/>
            <a:r>
              <a:rPr lang="en-US" altLang="en-US" b="1" dirty="0">
                <a:solidFill>
                  <a:srgbClr val="AA383A"/>
                </a:solidFill>
              </a:rPr>
              <a:t>State PTA Reflections program guidelines</a:t>
            </a:r>
            <a:r>
              <a:rPr lang="en-US" altLang="en-US" dirty="0"/>
              <a:t>.</a:t>
            </a:r>
          </a:p>
        </p:txBody>
      </p:sp>
      <p:sp>
        <p:nvSpPr>
          <p:cNvPr id="3" name="Rectangle 2">
            <a:extLst>
              <a:ext uri="{FF2B5EF4-FFF2-40B4-BE49-F238E27FC236}">
                <a16:creationId xmlns:a16="http://schemas.microsoft.com/office/drawing/2014/main" id="{0DB44E2E-AF18-44E9-9AF3-C424DB90C990}"/>
              </a:ext>
            </a:extLst>
          </p:cNvPr>
          <p:cNvSpPr/>
          <p:nvPr/>
        </p:nvSpPr>
        <p:spPr>
          <a:xfrm>
            <a:off x="2243137" y="572021"/>
            <a:ext cx="1727200" cy="44874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A4F9A97-82EF-4097-BCD5-A7982DA5C6EB}"/>
              </a:ext>
            </a:extLst>
          </p:cNvPr>
          <p:cNvSpPr/>
          <p:nvPr/>
        </p:nvSpPr>
        <p:spPr>
          <a:xfrm>
            <a:off x="639914" y="4855611"/>
            <a:ext cx="5046663" cy="880564"/>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6" name="Object 5">
            <a:extLst>
              <a:ext uri="{FF2B5EF4-FFF2-40B4-BE49-F238E27FC236}">
                <a16:creationId xmlns:a16="http://schemas.microsoft.com/office/drawing/2014/main" id="{056D6511-8B88-45A0-82B8-F2BF977076E7}"/>
              </a:ext>
            </a:extLst>
          </p:cNvPr>
          <p:cNvGraphicFramePr>
            <a:graphicFrameLocks noChangeAspect="1"/>
          </p:cNvGraphicFramePr>
          <p:nvPr>
            <p:extLst>
              <p:ext uri="{D42A27DB-BD31-4B8C-83A1-F6EECF244321}">
                <p14:modId xmlns:p14="http://schemas.microsoft.com/office/powerpoint/2010/main" val="965245598"/>
              </p:ext>
            </p:extLst>
          </p:nvPr>
        </p:nvGraphicFramePr>
        <p:xfrm>
          <a:off x="1202845" y="902559"/>
          <a:ext cx="4025053" cy="4846337"/>
        </p:xfrm>
        <a:graphic>
          <a:graphicData uri="http://schemas.openxmlformats.org/presentationml/2006/ole">
            <mc:AlternateContent xmlns:mc="http://schemas.openxmlformats.org/markup-compatibility/2006">
              <mc:Choice xmlns:v="urn:schemas-microsoft-com:vml" Requires="v">
                <p:oleObj spid="_x0000_s3097" name="Acrobat Document" r:id="rId5" imgW="11658600" imgH="15087494" progId="AcroExch.Document.DC">
                  <p:embed/>
                </p:oleObj>
              </mc:Choice>
              <mc:Fallback>
                <p:oleObj name="Acrobat Document" r:id="rId5" imgW="11658600" imgH="15087494" progId="AcroExch.Document.DC">
                  <p:embed/>
                  <p:pic>
                    <p:nvPicPr>
                      <p:cNvPr id="0" name=""/>
                      <p:cNvPicPr/>
                      <p:nvPr/>
                    </p:nvPicPr>
                    <p:blipFill>
                      <a:blip r:embed="rId6"/>
                      <a:stretch>
                        <a:fillRect/>
                      </a:stretch>
                    </p:blipFill>
                    <p:spPr>
                      <a:xfrm>
                        <a:off x="1202845" y="902559"/>
                        <a:ext cx="4025053" cy="4846337"/>
                      </a:xfrm>
                      <a:prstGeom prst="rect">
                        <a:avLst/>
                      </a:prstGeom>
                    </p:spPr>
                  </p:pic>
                </p:oleObj>
              </mc:Fallback>
            </mc:AlternateContent>
          </a:graphicData>
        </a:graphic>
      </p:graphicFrame>
      <p:sp>
        <p:nvSpPr>
          <p:cNvPr id="12" name="Title 1">
            <a:extLst>
              <a:ext uri="{FF2B5EF4-FFF2-40B4-BE49-F238E27FC236}">
                <a16:creationId xmlns:a16="http://schemas.microsoft.com/office/drawing/2014/main" id="{C0CC602F-299D-4DAE-ABDA-A386DD5CFC72}"/>
              </a:ext>
            </a:extLst>
          </p:cNvPr>
          <p:cNvSpPr>
            <a:spLocks noGrp="1"/>
          </p:cNvSpPr>
          <p:nvPr>
            <p:ph type="title"/>
          </p:nvPr>
        </p:nvSpPr>
        <p:spPr>
          <a:xfrm>
            <a:off x="499269" y="245518"/>
            <a:ext cx="8145462" cy="820738"/>
          </a:xfrm>
          <a:noFill/>
        </p:spPr>
        <p:txBody>
          <a:bodyPr/>
          <a:lstStyle/>
          <a:p>
            <a:pPr eaLnBrk="1" hangingPunct="1"/>
            <a:r>
              <a:rPr lang="en-US" altLang="en-US" b="1" dirty="0"/>
              <a:t>2019-2020 Program Theme</a:t>
            </a:r>
          </a:p>
        </p:txBody>
      </p:sp>
      <p:sp>
        <p:nvSpPr>
          <p:cNvPr id="16" name="Rectangle 15">
            <a:extLst>
              <a:ext uri="{FF2B5EF4-FFF2-40B4-BE49-F238E27FC236}">
                <a16:creationId xmlns:a16="http://schemas.microsoft.com/office/drawing/2014/main" id="{C241DC8C-D57A-4119-8725-B19A8A0B2149}"/>
              </a:ext>
            </a:extLst>
          </p:cNvPr>
          <p:cNvSpPr/>
          <p:nvPr/>
        </p:nvSpPr>
        <p:spPr>
          <a:xfrm>
            <a:off x="990601" y="4881042"/>
            <a:ext cx="4411132" cy="855133"/>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17" name="Rectangle 16">
            <a:extLst>
              <a:ext uri="{FF2B5EF4-FFF2-40B4-BE49-F238E27FC236}">
                <a16:creationId xmlns:a16="http://schemas.microsoft.com/office/drawing/2014/main" id="{CF0B4E40-66F7-4B6B-8408-C7DF699CEA84}"/>
              </a:ext>
            </a:extLst>
          </p:cNvPr>
          <p:cNvSpPr/>
          <p:nvPr/>
        </p:nvSpPr>
        <p:spPr>
          <a:xfrm>
            <a:off x="2416456" y="1063210"/>
            <a:ext cx="1585044" cy="253956"/>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Tree>
    <p:extLst>
      <p:ext uri="{BB962C8B-B14F-4D97-AF65-F5344CB8AC3E}">
        <p14:creationId xmlns:p14="http://schemas.microsoft.com/office/powerpoint/2010/main" val="8540967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extBox 6">
            <a:extLst>
              <a:ext uri="{FF2B5EF4-FFF2-40B4-BE49-F238E27FC236}">
                <a16:creationId xmlns:a16="http://schemas.microsoft.com/office/drawing/2014/main" id="{88774355-B22E-4EAB-BAA7-C05AD2D27B00}"/>
              </a:ext>
            </a:extLst>
          </p:cNvPr>
          <p:cNvSpPr txBox="1">
            <a:spLocks noChangeArrowheads="1"/>
          </p:cNvSpPr>
          <p:nvPr/>
        </p:nvSpPr>
        <p:spPr bwMode="auto">
          <a:xfrm>
            <a:off x="693738" y="804863"/>
            <a:ext cx="7808912"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marL="0" indent="0">
              <a:defRPr/>
            </a:pPr>
            <a:r>
              <a:rPr lang="en-US" altLang="en-US" sz="3200" dirty="0"/>
              <a:t>Follow these steps to host</a:t>
            </a:r>
          </a:p>
          <a:p>
            <a:pPr marL="0" indent="0">
              <a:defRPr/>
            </a:pPr>
            <a:r>
              <a:rPr lang="en-US" altLang="en-US" sz="3200" b="1" dirty="0">
                <a:solidFill>
                  <a:srgbClr val="AA383A"/>
                </a:solidFill>
              </a:rPr>
              <a:t>THE BEST REFLECTIONS PROGRAM EVER!</a:t>
            </a:r>
          </a:p>
          <a:p>
            <a:pPr marL="0" indent="0">
              <a:defRPr/>
            </a:pPr>
            <a:endParaRPr lang="en-US" altLang="en-US" sz="3200" dirty="0"/>
          </a:p>
          <a:p>
            <a:pPr marL="514350" indent="-514350">
              <a:spcAft>
                <a:spcPts val="1200"/>
              </a:spcAft>
              <a:buFontTx/>
              <a:buAutoNum type="arabicPeriod"/>
              <a:defRPr/>
            </a:pPr>
            <a:r>
              <a:rPr lang="en-US" altLang="en-US" sz="2400" b="1" dirty="0"/>
              <a:t>Register at PTA.org/Reflections</a:t>
            </a:r>
            <a:r>
              <a:rPr lang="en-US" altLang="en-US" sz="2400" dirty="0"/>
              <a:t> to share your participation with National PTA. </a:t>
            </a:r>
          </a:p>
          <a:p>
            <a:pPr marL="514350" indent="-514350">
              <a:spcAft>
                <a:spcPts val="1200"/>
              </a:spcAft>
              <a:buFontTx/>
              <a:buAutoNum type="arabicPeriod"/>
              <a:defRPr/>
            </a:pPr>
            <a:r>
              <a:rPr lang="en-US" altLang="en-US" sz="2400" b="1" dirty="0"/>
              <a:t>Encourage</a:t>
            </a:r>
            <a:r>
              <a:rPr lang="en-US" altLang="en-US" sz="2400" dirty="0"/>
              <a:t> ALL STUDENTS to participate.</a:t>
            </a:r>
          </a:p>
          <a:p>
            <a:pPr marL="514350" indent="-514350">
              <a:spcAft>
                <a:spcPts val="1200"/>
              </a:spcAft>
              <a:buFontTx/>
              <a:buAutoNum type="arabicPeriod"/>
              <a:defRPr/>
            </a:pPr>
            <a:r>
              <a:rPr lang="en-US" altLang="en-US" sz="2400" b="1" dirty="0"/>
              <a:t>Coordinate</a:t>
            </a:r>
            <a:r>
              <a:rPr lang="en-US" altLang="en-US" sz="2400" dirty="0"/>
              <a:t> the review of student works.</a:t>
            </a:r>
          </a:p>
          <a:p>
            <a:pPr marL="514350" indent="-514350">
              <a:spcAft>
                <a:spcPts val="1200"/>
              </a:spcAft>
              <a:buFontTx/>
              <a:buAutoNum type="arabicPeriod"/>
              <a:defRPr/>
            </a:pPr>
            <a:r>
              <a:rPr lang="en-US" altLang="en-US" sz="2400" b="1" dirty="0"/>
              <a:t>Celebrate</a:t>
            </a:r>
            <a:r>
              <a:rPr lang="en-US" altLang="en-US" sz="2400" dirty="0"/>
              <a:t> your students.</a:t>
            </a:r>
          </a:p>
          <a:p>
            <a:pPr marL="514350" indent="-514350">
              <a:spcAft>
                <a:spcPts val="1200"/>
              </a:spcAft>
              <a:buFontTx/>
              <a:buAutoNum type="arabicPeriod"/>
              <a:defRPr/>
            </a:pPr>
            <a:r>
              <a:rPr lang="en-US" altLang="en-US" sz="2400" b="1" dirty="0"/>
              <a:t>Wrap up </a:t>
            </a:r>
            <a:r>
              <a:rPr lang="en-US" altLang="en-US" sz="2400" dirty="0"/>
              <a:t>and report success.</a:t>
            </a:r>
          </a:p>
        </p:txBody>
      </p:sp>
    </p:spTree>
    <p:extLst>
      <p:ext uri="{BB962C8B-B14F-4D97-AF65-F5344CB8AC3E}">
        <p14:creationId xmlns:p14="http://schemas.microsoft.com/office/powerpoint/2010/main" val="5452501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itle 1">
            <a:extLst>
              <a:ext uri="{FF2B5EF4-FFF2-40B4-BE49-F238E27FC236}">
                <a16:creationId xmlns:a16="http://schemas.microsoft.com/office/drawing/2014/main" id="{7E0DF8A3-F64F-4C16-B148-C22C100FB348}"/>
              </a:ext>
            </a:extLst>
          </p:cNvPr>
          <p:cNvSpPr>
            <a:spLocks noGrp="1"/>
          </p:cNvSpPr>
          <p:nvPr>
            <p:ph type="title"/>
          </p:nvPr>
        </p:nvSpPr>
        <p:spPr>
          <a:xfrm>
            <a:off x="457200" y="668338"/>
            <a:ext cx="8229600" cy="744537"/>
          </a:xfrm>
        </p:spPr>
        <p:txBody>
          <a:bodyPr/>
          <a:lstStyle/>
          <a:p>
            <a:pPr algn="l"/>
            <a:r>
              <a:rPr lang="en-US" altLang="en-US" b="1" dirty="0">
                <a:solidFill>
                  <a:srgbClr val="E0B830"/>
                </a:solidFill>
              </a:rPr>
              <a:t>Step 1. Getting Started</a:t>
            </a:r>
          </a:p>
        </p:txBody>
      </p:sp>
      <p:sp>
        <p:nvSpPr>
          <p:cNvPr id="8" name="Content Placeholder 2">
            <a:extLst>
              <a:ext uri="{FF2B5EF4-FFF2-40B4-BE49-F238E27FC236}">
                <a16:creationId xmlns:a16="http://schemas.microsoft.com/office/drawing/2014/main" id="{5046E99F-F8DF-48EB-A038-9C55F8EAA816}"/>
              </a:ext>
            </a:extLst>
          </p:cNvPr>
          <p:cNvSpPr txBox="1">
            <a:spLocks/>
          </p:cNvSpPr>
          <p:nvPr/>
        </p:nvSpPr>
        <p:spPr>
          <a:xfrm>
            <a:off x="457200" y="1809750"/>
            <a:ext cx="7797800" cy="3482975"/>
          </a:xfrm>
          <a:prstGeom prst="rect">
            <a:avLst/>
          </a:prstGeom>
        </p:spPr>
        <p:txBody>
          <a:bodyPr>
            <a:normAutofit fontScale="92500"/>
          </a:bodyPr>
          <a:lstStyle>
            <a:lvl1pPr marL="342900" indent="-342900" algn="l" defTabSz="457200" rtl="0" eaLnBrk="1" fontAlgn="base" hangingPunct="1">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600"/>
              </a:spcBef>
              <a:spcAft>
                <a:spcPts val="600"/>
              </a:spcAft>
              <a:buFont typeface="Wingdings" panose="05000000000000000000" pitchFamily="2" charset="2"/>
              <a:buChar char="q"/>
              <a:defRPr/>
            </a:pPr>
            <a:r>
              <a:rPr lang="en-US" sz="2800" dirty="0"/>
              <a:t>Register Your PTA in the National PTA Reflections program at </a:t>
            </a:r>
            <a:r>
              <a:rPr lang="en-US" sz="2800" b="1" dirty="0">
                <a:solidFill>
                  <a:srgbClr val="AA383A"/>
                </a:solidFill>
              </a:rPr>
              <a:t>PTA.org/Reflections.</a:t>
            </a:r>
          </a:p>
          <a:p>
            <a:pPr>
              <a:spcBef>
                <a:spcPts val="600"/>
              </a:spcBef>
              <a:spcAft>
                <a:spcPts val="600"/>
              </a:spcAft>
              <a:buFont typeface="Wingdings" panose="05000000000000000000" pitchFamily="2" charset="2"/>
              <a:buChar char="q"/>
              <a:defRPr/>
            </a:pPr>
            <a:r>
              <a:rPr lang="en-US" sz="2800" dirty="0"/>
              <a:t>Access program materials, deadlines and instructions provided by your </a:t>
            </a:r>
            <a:r>
              <a:rPr lang="en-US" sz="2800" b="1" dirty="0">
                <a:solidFill>
                  <a:srgbClr val="AA383A"/>
                </a:solidFill>
              </a:rPr>
              <a:t>State PTA’s Reflections program</a:t>
            </a:r>
            <a:r>
              <a:rPr lang="en-US" sz="2800" dirty="0"/>
              <a:t>.</a:t>
            </a:r>
          </a:p>
          <a:p>
            <a:pPr>
              <a:spcBef>
                <a:spcPts val="600"/>
              </a:spcBef>
              <a:spcAft>
                <a:spcPts val="600"/>
              </a:spcAft>
              <a:buFont typeface="Wingdings" panose="05000000000000000000" pitchFamily="2" charset="2"/>
              <a:buChar char="q"/>
              <a:defRPr/>
            </a:pPr>
            <a:r>
              <a:rPr lang="en-US" sz="2800" dirty="0"/>
              <a:t>Recruit a </a:t>
            </a:r>
            <a:r>
              <a:rPr lang="en-US" sz="2800" b="1" dirty="0">
                <a:solidFill>
                  <a:srgbClr val="AA383A"/>
                </a:solidFill>
              </a:rPr>
              <a:t>Co-Chair and committee</a:t>
            </a:r>
            <a:r>
              <a:rPr lang="en-US" sz="2800" dirty="0"/>
              <a:t> to support you.</a:t>
            </a:r>
          </a:p>
          <a:p>
            <a:pPr>
              <a:spcBef>
                <a:spcPts val="600"/>
              </a:spcBef>
              <a:spcAft>
                <a:spcPts val="600"/>
              </a:spcAft>
              <a:buFont typeface="Wingdings" panose="05000000000000000000" pitchFamily="2" charset="2"/>
              <a:buChar char="q"/>
              <a:defRPr/>
            </a:pPr>
            <a:r>
              <a:rPr lang="en-US" sz="2800" dirty="0"/>
              <a:t>Recruit a </a:t>
            </a:r>
            <a:r>
              <a:rPr lang="en-US" sz="2800" b="1" dirty="0">
                <a:solidFill>
                  <a:srgbClr val="AA383A"/>
                </a:solidFill>
              </a:rPr>
              <a:t>team of experienced arts judges</a:t>
            </a:r>
            <a:r>
              <a:rPr lang="en-US" sz="2800" dirty="0"/>
              <a:t> to review student works.</a:t>
            </a:r>
          </a:p>
          <a:p>
            <a:pPr marL="0" indent="0">
              <a:spcBef>
                <a:spcPts val="600"/>
              </a:spcBef>
              <a:spcAft>
                <a:spcPts val="600"/>
              </a:spcAft>
              <a:buNone/>
              <a:defRPr/>
            </a:pPr>
            <a:endParaRPr lang="en-US" sz="2800" dirty="0"/>
          </a:p>
        </p:txBody>
      </p:sp>
    </p:spTree>
    <p:extLst>
      <p:ext uri="{BB962C8B-B14F-4D97-AF65-F5344CB8AC3E}">
        <p14:creationId xmlns:p14="http://schemas.microsoft.com/office/powerpoint/2010/main" val="10487710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Rectangle 1">
            <a:extLst>
              <a:ext uri="{FF2B5EF4-FFF2-40B4-BE49-F238E27FC236}">
                <a16:creationId xmlns:a16="http://schemas.microsoft.com/office/drawing/2014/main" id="{D7F0435C-76A0-47AD-A849-FBC7BB8F8033}"/>
              </a:ext>
            </a:extLst>
          </p:cNvPr>
          <p:cNvSpPr>
            <a:spLocks noChangeArrowheads="1"/>
          </p:cNvSpPr>
          <p:nvPr/>
        </p:nvSpPr>
        <p:spPr bwMode="auto">
          <a:xfrm>
            <a:off x="0" y="1849438"/>
            <a:ext cx="8788400" cy="35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spcBef>
                <a:spcPts val="600"/>
              </a:spcBef>
              <a:spcAft>
                <a:spcPts val="600"/>
              </a:spcAft>
            </a:pPr>
            <a:r>
              <a:rPr lang="en-US" altLang="en-US" b="1" dirty="0">
                <a:solidFill>
                  <a:srgbClr val="AA383A"/>
                </a:solidFill>
                <a:ea typeface="MS Mincho" panose="02020609040205080304" pitchFamily="49" charset="-128"/>
                <a:cs typeface="Times New Roman" panose="02020603050405020304" pitchFamily="18" charset="0"/>
              </a:rPr>
              <a:t>National Arts in Education Week (September 8–14, 2019)</a:t>
            </a:r>
            <a:endParaRPr lang="en-US" altLang="en-US" dirty="0">
              <a:solidFill>
                <a:srgbClr val="AA383A"/>
              </a:solidFill>
              <a:ea typeface="MS Mincho" panose="02020609040205080304" pitchFamily="49" charset="-128"/>
              <a:cs typeface="Times New Roman" panose="02020603050405020304" pitchFamily="18" charset="0"/>
            </a:endParaRPr>
          </a:p>
          <a:p>
            <a:pPr algn="ctr">
              <a:spcBef>
                <a:spcPts val="600"/>
              </a:spcBef>
              <a:spcAft>
                <a:spcPts val="600"/>
              </a:spcAft>
            </a:pPr>
            <a:r>
              <a:rPr lang="en-US" altLang="en-US" dirty="0">
                <a:ea typeface="MS Mincho" panose="02020609040205080304" pitchFamily="49" charset="-128"/>
                <a:cs typeface="Times New Roman" panose="02020603050405020304" pitchFamily="18" charset="0"/>
              </a:rPr>
              <a:t>is the perfect time to </a:t>
            </a:r>
            <a:r>
              <a:rPr lang="en-US" altLang="en-US" b="1" dirty="0">
                <a:ea typeface="MS Mincho" panose="02020609040205080304" pitchFamily="49" charset="-128"/>
                <a:cs typeface="Times New Roman" panose="02020603050405020304" pitchFamily="18" charset="0"/>
              </a:rPr>
              <a:t>kick-off your program </a:t>
            </a:r>
            <a:r>
              <a:rPr lang="en-US" altLang="en-US" dirty="0">
                <a:ea typeface="MS Mincho" panose="02020609040205080304" pitchFamily="49" charset="-128"/>
                <a:cs typeface="Times New Roman" panose="02020603050405020304" pitchFamily="18" charset="0"/>
              </a:rPr>
              <a:t>and announce the program’s theme: </a:t>
            </a:r>
            <a:r>
              <a:rPr lang="en-US" altLang="en-US" b="1" dirty="0">
                <a:ea typeface="MS Mincho" panose="02020609040205080304" pitchFamily="49" charset="-128"/>
                <a:cs typeface="Times New Roman" panose="02020603050405020304" pitchFamily="18" charset="0"/>
              </a:rPr>
              <a:t>Look Within</a:t>
            </a:r>
            <a:r>
              <a:rPr lang="en-US" altLang="en-US" dirty="0">
                <a:ea typeface="MS Mincho" panose="02020609040205080304" pitchFamily="49" charset="-128"/>
                <a:cs typeface="Times New Roman" panose="02020603050405020304" pitchFamily="18" charset="0"/>
              </a:rPr>
              <a:t>. Share your program kick-off activities with thousands of program leaders across the country using </a:t>
            </a:r>
            <a:r>
              <a:rPr lang="en-US" altLang="en-US" b="1" dirty="0">
                <a:solidFill>
                  <a:srgbClr val="AA383A"/>
                </a:solidFill>
                <a:ea typeface="MS Mincho" panose="02020609040205080304" pitchFamily="49" charset="-128"/>
                <a:cs typeface="Times New Roman" panose="02020603050405020304" pitchFamily="18" charset="0"/>
              </a:rPr>
              <a:t>#</a:t>
            </a:r>
            <a:r>
              <a:rPr lang="en-US" altLang="en-US" b="1" dirty="0" err="1">
                <a:solidFill>
                  <a:srgbClr val="AA383A"/>
                </a:solidFill>
                <a:ea typeface="MS Mincho" panose="02020609040205080304" pitchFamily="49" charset="-128"/>
                <a:cs typeface="Times New Roman" panose="02020603050405020304" pitchFamily="18" charset="0"/>
              </a:rPr>
              <a:t>PTAReflections</a:t>
            </a:r>
            <a:r>
              <a:rPr lang="en-US" altLang="en-US" b="1" dirty="0">
                <a:solidFill>
                  <a:srgbClr val="AA383A"/>
                </a:solidFill>
                <a:ea typeface="MS Mincho" panose="02020609040205080304" pitchFamily="49" charset="-128"/>
                <a:cs typeface="Times New Roman" panose="02020603050405020304" pitchFamily="18" charset="0"/>
              </a:rPr>
              <a:t> </a:t>
            </a:r>
            <a:r>
              <a:rPr lang="en-US" altLang="en-US" dirty="0">
                <a:ea typeface="MS Mincho" panose="02020609040205080304" pitchFamily="49" charset="-128"/>
                <a:cs typeface="Times New Roman" panose="02020603050405020304" pitchFamily="18" charset="0"/>
              </a:rPr>
              <a:t>and</a:t>
            </a:r>
            <a:r>
              <a:rPr lang="en-US" altLang="en-US" b="1" dirty="0">
                <a:ea typeface="MS Mincho" panose="02020609040205080304" pitchFamily="49" charset="-128"/>
                <a:cs typeface="Times New Roman" panose="02020603050405020304" pitchFamily="18" charset="0"/>
              </a:rPr>
              <a:t> </a:t>
            </a:r>
            <a:r>
              <a:rPr lang="en-US" altLang="en-US" b="1" dirty="0">
                <a:solidFill>
                  <a:srgbClr val="AA383A"/>
                </a:solidFill>
                <a:ea typeface="MS Mincho" panose="02020609040205080304" pitchFamily="49" charset="-128"/>
                <a:cs typeface="Times New Roman" panose="02020603050405020304" pitchFamily="18" charset="0"/>
              </a:rPr>
              <a:t>#</a:t>
            </a:r>
            <a:r>
              <a:rPr lang="en-US" altLang="en-US" b="1" dirty="0" err="1">
                <a:solidFill>
                  <a:srgbClr val="AA383A"/>
                </a:solidFill>
                <a:ea typeface="MS Mincho" panose="02020609040205080304" pitchFamily="49" charset="-128"/>
                <a:cs typeface="Times New Roman" panose="02020603050405020304" pitchFamily="18" charset="0"/>
              </a:rPr>
              <a:t>ArtsEdWeek</a:t>
            </a:r>
            <a:r>
              <a:rPr lang="en-US" altLang="en-US" b="1" dirty="0">
                <a:solidFill>
                  <a:srgbClr val="AA383A"/>
                </a:solidFill>
                <a:ea typeface="MS Mincho" panose="02020609040205080304" pitchFamily="49" charset="-128"/>
                <a:cs typeface="Times New Roman" panose="02020603050405020304" pitchFamily="18" charset="0"/>
              </a:rPr>
              <a:t> </a:t>
            </a:r>
            <a:r>
              <a:rPr lang="en-US" altLang="en-US" dirty="0">
                <a:ea typeface="MS Mincho" panose="02020609040205080304" pitchFamily="49" charset="-128"/>
                <a:cs typeface="Times New Roman" panose="02020603050405020304" pitchFamily="18" charset="0"/>
              </a:rPr>
              <a:t>on social media.</a:t>
            </a:r>
            <a:endParaRPr lang="en-US" altLang="en-US" b="1" dirty="0">
              <a:ea typeface="MS Mincho" panose="02020609040205080304" pitchFamily="49" charset="-128"/>
              <a:cs typeface="Times New Roman" panose="02020603050405020304" pitchFamily="18" charset="0"/>
            </a:endParaRPr>
          </a:p>
          <a:p>
            <a:pPr algn="ctr">
              <a:spcBef>
                <a:spcPts val="600"/>
              </a:spcBef>
              <a:spcAft>
                <a:spcPts val="600"/>
              </a:spcAft>
            </a:pPr>
            <a:endParaRPr lang="en-US" altLang="en-US" b="1" dirty="0"/>
          </a:p>
          <a:p>
            <a:pPr algn="ctr">
              <a:spcBef>
                <a:spcPts val="600"/>
              </a:spcBef>
              <a:spcAft>
                <a:spcPts val="600"/>
              </a:spcAft>
            </a:pPr>
            <a:r>
              <a:rPr lang="en-US" altLang="en-US" b="1" dirty="0">
                <a:solidFill>
                  <a:srgbClr val="AA383A"/>
                </a:solidFill>
              </a:rPr>
              <a:t>National Arts and Humanities Month (October)</a:t>
            </a:r>
          </a:p>
          <a:p>
            <a:pPr algn="ctr">
              <a:spcBef>
                <a:spcPts val="600"/>
              </a:spcBef>
              <a:spcAft>
                <a:spcPts val="600"/>
              </a:spcAft>
            </a:pPr>
            <a:r>
              <a:rPr lang="en-US" altLang="en-US" dirty="0"/>
              <a:t>is the perfect time for PTA to </a:t>
            </a:r>
            <a:r>
              <a:rPr lang="en-US" altLang="en-US" b="1" dirty="0"/>
              <a:t>offer time, space and materials for students to participate in the arts</a:t>
            </a:r>
            <a:r>
              <a:rPr lang="en-US" altLang="en-US" dirty="0"/>
              <a:t>. Share your support of family arts events, student clubs and visiting artists using </a:t>
            </a:r>
            <a:r>
              <a:rPr lang="en-US" altLang="en-US" b="1" dirty="0">
                <a:solidFill>
                  <a:srgbClr val="AA383A"/>
                </a:solidFill>
              </a:rPr>
              <a:t>#</a:t>
            </a:r>
            <a:r>
              <a:rPr lang="en-US" altLang="en-US" b="1" dirty="0" err="1">
                <a:solidFill>
                  <a:srgbClr val="AA383A"/>
                </a:solidFill>
              </a:rPr>
              <a:t>PTAReflections</a:t>
            </a:r>
            <a:r>
              <a:rPr lang="en-US" altLang="en-US" b="1" dirty="0">
                <a:solidFill>
                  <a:srgbClr val="AA383A"/>
                </a:solidFill>
              </a:rPr>
              <a:t> </a:t>
            </a:r>
            <a:r>
              <a:rPr lang="en-US" altLang="en-US" dirty="0"/>
              <a:t>and</a:t>
            </a:r>
            <a:r>
              <a:rPr lang="en-US" altLang="en-US" b="1" dirty="0"/>
              <a:t> </a:t>
            </a:r>
            <a:r>
              <a:rPr lang="en-US" altLang="en-US" b="1" dirty="0">
                <a:solidFill>
                  <a:srgbClr val="AA383A"/>
                </a:solidFill>
              </a:rPr>
              <a:t>#</a:t>
            </a:r>
            <a:r>
              <a:rPr lang="en-US" altLang="en-US" b="1" dirty="0" err="1">
                <a:solidFill>
                  <a:srgbClr val="AA383A"/>
                </a:solidFill>
              </a:rPr>
              <a:t>ShowYourArt</a:t>
            </a:r>
            <a:r>
              <a:rPr lang="en-US" altLang="en-US" b="1" dirty="0"/>
              <a:t>.</a:t>
            </a:r>
            <a:endParaRPr lang="en-US" altLang="en-US" dirty="0"/>
          </a:p>
          <a:p>
            <a:pPr>
              <a:spcAft>
                <a:spcPts val="1200"/>
              </a:spcAft>
            </a:pPr>
            <a:endParaRPr lang="en-US" altLang="en-US" dirty="0">
              <a:latin typeface="Cambria" panose="02040503050406030204" pitchFamily="18" charset="0"/>
              <a:ea typeface="MS Mincho" panose="02020609040205080304" pitchFamily="49" charset="-128"/>
            </a:endParaRPr>
          </a:p>
        </p:txBody>
      </p:sp>
      <p:sp>
        <p:nvSpPr>
          <p:cNvPr id="8" name="Rectangle 2">
            <a:extLst>
              <a:ext uri="{FF2B5EF4-FFF2-40B4-BE49-F238E27FC236}">
                <a16:creationId xmlns:a16="http://schemas.microsoft.com/office/drawing/2014/main" id="{B8599D39-CCCB-4291-A745-47F28A2FFEBC}"/>
              </a:ext>
            </a:extLst>
          </p:cNvPr>
          <p:cNvSpPr>
            <a:spLocks noChangeArrowheads="1"/>
          </p:cNvSpPr>
          <p:nvPr/>
        </p:nvSpPr>
        <p:spPr bwMode="auto">
          <a:xfrm>
            <a:off x="0" y="768350"/>
            <a:ext cx="9144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spcAft>
                <a:spcPts val="600"/>
              </a:spcAft>
            </a:pPr>
            <a:r>
              <a:rPr lang="en-US" altLang="en-US" sz="4000" b="1">
                <a:ea typeface="Calibri" panose="020F0502020204030204" pitchFamily="34" charset="0"/>
                <a:cs typeface="Times New Roman" panose="02020603050405020304" pitchFamily="18" charset="0"/>
              </a:rPr>
              <a:t>Celebrate the Arts in Education!</a:t>
            </a:r>
          </a:p>
        </p:txBody>
      </p:sp>
    </p:spTree>
    <p:extLst>
      <p:ext uri="{BB962C8B-B14F-4D97-AF65-F5344CB8AC3E}">
        <p14:creationId xmlns:p14="http://schemas.microsoft.com/office/powerpoint/2010/main" val="2815730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Rectangle 6">
            <a:extLst>
              <a:ext uri="{FF2B5EF4-FFF2-40B4-BE49-F238E27FC236}">
                <a16:creationId xmlns:a16="http://schemas.microsoft.com/office/drawing/2014/main" id="{69AFA22E-6F91-48D1-9A34-EB00E8AD74E2}"/>
              </a:ext>
            </a:extLst>
          </p:cNvPr>
          <p:cNvSpPr/>
          <p:nvPr/>
        </p:nvSpPr>
        <p:spPr>
          <a:xfrm>
            <a:off x="552450" y="1422400"/>
            <a:ext cx="4641850" cy="1800493"/>
          </a:xfrm>
          <a:prstGeom prst="rect">
            <a:avLst/>
          </a:prstGeom>
        </p:spPr>
        <p:txBody>
          <a:bodyPr>
            <a:spAutoFit/>
          </a:bodyPr>
          <a:lstStyle/>
          <a:p>
            <a:pPr>
              <a:spcBef>
                <a:spcPts val="600"/>
              </a:spcBef>
              <a:spcAft>
                <a:spcPts val="0"/>
              </a:spcAft>
              <a:defRPr/>
            </a:pPr>
            <a:r>
              <a:rPr lang="en-US" altLang="en-US" sz="2400" b="1" dirty="0"/>
              <a:t>Customize your checklist</a:t>
            </a:r>
            <a:r>
              <a:rPr lang="en-US" sz="2400" b="1" dirty="0"/>
              <a:t>:</a:t>
            </a:r>
          </a:p>
          <a:p>
            <a:pPr marL="342900" indent="-342900">
              <a:spcBef>
                <a:spcPts val="600"/>
              </a:spcBef>
              <a:spcAft>
                <a:spcPts val="0"/>
              </a:spcAft>
              <a:buFont typeface="Wingdings" panose="05000000000000000000" pitchFamily="2" charset="2"/>
              <a:buChar char="ü"/>
              <a:defRPr/>
            </a:pPr>
            <a:r>
              <a:rPr lang="en-US" sz="2400" dirty="0"/>
              <a:t>Submission deadline</a:t>
            </a:r>
          </a:p>
          <a:p>
            <a:pPr marL="342900" indent="-342900">
              <a:spcBef>
                <a:spcPts val="600"/>
              </a:spcBef>
              <a:spcAft>
                <a:spcPts val="0"/>
              </a:spcAft>
              <a:buFont typeface="Wingdings" panose="05000000000000000000" pitchFamily="2" charset="2"/>
              <a:buChar char="ü"/>
              <a:defRPr/>
            </a:pPr>
            <a:r>
              <a:rPr lang="en-US" sz="2400" dirty="0"/>
              <a:t>Judging Period</a:t>
            </a:r>
          </a:p>
          <a:p>
            <a:pPr marL="342900" indent="-342900">
              <a:spcBef>
                <a:spcPts val="600"/>
              </a:spcBef>
              <a:spcAft>
                <a:spcPts val="0"/>
              </a:spcAft>
              <a:buFont typeface="Wingdings" panose="05000000000000000000" pitchFamily="2" charset="2"/>
              <a:buChar char="ü"/>
              <a:defRPr/>
            </a:pPr>
            <a:r>
              <a:rPr lang="en-US" sz="2400" dirty="0"/>
              <a:t>Celebration event date</a:t>
            </a:r>
          </a:p>
        </p:txBody>
      </p:sp>
      <p:sp>
        <p:nvSpPr>
          <p:cNvPr id="8" name="Title 1">
            <a:extLst>
              <a:ext uri="{FF2B5EF4-FFF2-40B4-BE49-F238E27FC236}">
                <a16:creationId xmlns:a16="http://schemas.microsoft.com/office/drawing/2014/main" id="{50D829E5-D423-4F79-9F30-A7E1C4CA74B4}"/>
              </a:ext>
            </a:extLst>
          </p:cNvPr>
          <p:cNvSpPr>
            <a:spLocks noGrp="1"/>
          </p:cNvSpPr>
          <p:nvPr>
            <p:ph type="title"/>
          </p:nvPr>
        </p:nvSpPr>
        <p:spPr>
          <a:xfrm>
            <a:off x="0" y="363538"/>
            <a:ext cx="9144000" cy="747712"/>
          </a:xfrm>
        </p:spPr>
        <p:txBody>
          <a:bodyPr/>
          <a:lstStyle/>
          <a:p>
            <a:r>
              <a:rPr lang="en-US" sz="4000" dirty="0"/>
              <a:t>Keep track of important dates</a:t>
            </a:r>
            <a:endParaRPr lang="en-US" altLang="en-US" sz="4000" dirty="0"/>
          </a:p>
        </p:txBody>
      </p:sp>
      <p:pic>
        <p:nvPicPr>
          <p:cNvPr id="3" name="Picture 2">
            <a:extLst>
              <a:ext uri="{FF2B5EF4-FFF2-40B4-BE49-F238E27FC236}">
                <a16:creationId xmlns:a16="http://schemas.microsoft.com/office/drawing/2014/main" id="{BE77A3D2-B534-4DB8-AE4B-1EFC9FC28B42}"/>
              </a:ext>
            </a:extLst>
          </p:cNvPr>
          <p:cNvPicPr>
            <a:picLocks noChangeAspect="1"/>
          </p:cNvPicPr>
          <p:nvPr/>
        </p:nvPicPr>
        <p:blipFill>
          <a:blip r:embed="rId4"/>
          <a:stretch>
            <a:fillRect/>
          </a:stretch>
        </p:blipFill>
        <p:spPr>
          <a:xfrm rot="483176">
            <a:off x="5043992" y="1316779"/>
            <a:ext cx="3229583" cy="4195021"/>
          </a:xfrm>
          <a:prstGeom prst="rect">
            <a:avLst/>
          </a:prstGeom>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226622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8A50C0F-6944-4577-8662-488A3353852F}"/>
              </a:ext>
            </a:extLst>
          </p:cNvPr>
          <p:cNvGrpSpPr/>
          <p:nvPr/>
        </p:nvGrpSpPr>
        <p:grpSpPr>
          <a:xfrm>
            <a:off x="0" y="5799682"/>
            <a:ext cx="9144000" cy="990585"/>
            <a:chOff x="0" y="5799682"/>
            <a:chExt cx="9144000" cy="990585"/>
          </a:xfrm>
        </p:grpSpPr>
        <p:sp>
          <p:nvSpPr>
            <p:cNvPr id="4" name="Rectangle 3">
              <a:extLst>
                <a:ext uri="{FF2B5EF4-FFF2-40B4-BE49-F238E27FC236}">
                  <a16:creationId xmlns:a16="http://schemas.microsoft.com/office/drawing/2014/main" id="{C37BCEA0-FF99-4A71-B61A-0C9262437811}"/>
                </a:ext>
              </a:extLst>
            </p:cNvPr>
            <p:cNvSpPr/>
            <p:nvPr/>
          </p:nvSpPr>
          <p:spPr>
            <a:xfrm>
              <a:off x="101600" y="5935134"/>
              <a:ext cx="3581399" cy="855133"/>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F19F3316-CFB6-4FFC-B3FA-71C4FAE02BCE}"/>
                </a:ext>
              </a:extLst>
            </p:cNvPr>
            <p:cNvSpPr/>
            <p:nvPr/>
          </p:nvSpPr>
          <p:spPr>
            <a:xfrm>
              <a:off x="160322" y="6002866"/>
              <a:ext cx="804333" cy="711200"/>
            </a:xfrm>
            <a:prstGeom prst="flowChartConnector">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AE00CF7-A219-4592-95EE-5BB7E07F51D5}"/>
                </a:ext>
              </a:extLst>
            </p:cNvPr>
            <p:cNvPicPr>
              <a:picLocks noChangeAspect="1"/>
            </p:cNvPicPr>
            <p:nvPr/>
          </p:nvPicPr>
          <p:blipFill>
            <a:blip r:embed="rId3"/>
            <a:stretch>
              <a:fillRect/>
            </a:stretch>
          </p:blipFill>
          <p:spPr>
            <a:xfrm>
              <a:off x="270932" y="6121382"/>
              <a:ext cx="583112" cy="474167"/>
            </a:xfrm>
            <a:prstGeom prst="rect">
              <a:avLst/>
            </a:prstGeom>
          </p:spPr>
        </p:pic>
        <p:sp>
          <p:nvSpPr>
            <p:cNvPr id="20" name="Rectangle 19">
              <a:extLst>
                <a:ext uri="{FF2B5EF4-FFF2-40B4-BE49-F238E27FC236}">
                  <a16:creationId xmlns:a16="http://schemas.microsoft.com/office/drawing/2014/main" id="{3A438FA9-68A1-4A84-9CA1-D433D092064D}"/>
                </a:ext>
              </a:extLst>
            </p:cNvPr>
            <p:cNvSpPr/>
            <p:nvPr/>
          </p:nvSpPr>
          <p:spPr>
            <a:xfrm>
              <a:off x="0" y="5799682"/>
              <a:ext cx="9144000" cy="84667"/>
            </a:xfrm>
            <a:prstGeom prst="rect">
              <a:avLst/>
            </a:prstGeom>
            <a:solidFill>
              <a:srgbClr val="A93839"/>
            </a:solidFill>
            <a:ln>
              <a:solidFill>
                <a:srgbClr val="AA38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itle 1">
            <a:extLst>
              <a:ext uri="{FF2B5EF4-FFF2-40B4-BE49-F238E27FC236}">
                <a16:creationId xmlns:a16="http://schemas.microsoft.com/office/drawing/2014/main" id="{AB891AC4-5EE5-481D-BFF6-D15DD42D4430}"/>
              </a:ext>
            </a:extLst>
          </p:cNvPr>
          <p:cNvSpPr>
            <a:spLocks noGrp="1"/>
          </p:cNvSpPr>
          <p:nvPr>
            <p:ph type="title"/>
          </p:nvPr>
        </p:nvSpPr>
        <p:spPr>
          <a:xfrm>
            <a:off x="0" y="363538"/>
            <a:ext cx="9144000" cy="747712"/>
          </a:xfrm>
        </p:spPr>
        <p:txBody>
          <a:bodyPr/>
          <a:lstStyle/>
          <a:p>
            <a:r>
              <a:rPr lang="en-US" altLang="en-US" sz="4000" dirty="0"/>
              <a:t>Recruit Volunteers</a:t>
            </a:r>
          </a:p>
        </p:txBody>
      </p:sp>
      <p:sp>
        <p:nvSpPr>
          <p:cNvPr id="8" name="Rectangle 7">
            <a:extLst>
              <a:ext uri="{FF2B5EF4-FFF2-40B4-BE49-F238E27FC236}">
                <a16:creationId xmlns:a16="http://schemas.microsoft.com/office/drawing/2014/main" id="{9B3D985B-B708-4DE4-A730-B6DB9D65A6F1}"/>
              </a:ext>
            </a:extLst>
          </p:cNvPr>
          <p:cNvSpPr/>
          <p:nvPr/>
        </p:nvSpPr>
        <p:spPr>
          <a:xfrm>
            <a:off x="4108450" y="1422400"/>
            <a:ext cx="4946650" cy="2246313"/>
          </a:xfrm>
          <a:prstGeom prst="rect">
            <a:avLst/>
          </a:prstGeom>
        </p:spPr>
        <p:txBody>
          <a:bodyPr>
            <a:spAutoFit/>
          </a:bodyPr>
          <a:lstStyle/>
          <a:p>
            <a:pPr>
              <a:spcBef>
                <a:spcPts val="600"/>
              </a:spcBef>
              <a:spcAft>
                <a:spcPts val="0"/>
              </a:spcAft>
              <a:defRPr/>
            </a:pPr>
            <a:r>
              <a:rPr lang="en-US" sz="2400" b="1" dirty="0"/>
              <a:t>Delegate tasks to your committee:</a:t>
            </a:r>
          </a:p>
          <a:p>
            <a:pPr marL="342900" indent="-342900">
              <a:spcBef>
                <a:spcPts val="600"/>
              </a:spcBef>
              <a:spcAft>
                <a:spcPts val="0"/>
              </a:spcAft>
              <a:buFont typeface="Wingdings" panose="05000000000000000000" pitchFamily="2" charset="2"/>
              <a:buChar char="ü"/>
              <a:defRPr/>
            </a:pPr>
            <a:r>
              <a:rPr lang="en-US" sz="2400" dirty="0"/>
              <a:t>Promote Program</a:t>
            </a:r>
          </a:p>
          <a:p>
            <a:pPr marL="342900" indent="-342900">
              <a:spcBef>
                <a:spcPts val="600"/>
              </a:spcBef>
              <a:spcAft>
                <a:spcPts val="0"/>
              </a:spcAft>
              <a:buFont typeface="Wingdings" panose="05000000000000000000" pitchFamily="2" charset="2"/>
              <a:buChar char="ü"/>
              <a:defRPr/>
            </a:pPr>
            <a:r>
              <a:rPr lang="en-US" sz="2400" dirty="0"/>
              <a:t>Coordinate Judging</a:t>
            </a:r>
          </a:p>
          <a:p>
            <a:pPr marL="342900" indent="-342900">
              <a:spcBef>
                <a:spcPts val="600"/>
              </a:spcBef>
              <a:spcAft>
                <a:spcPts val="0"/>
              </a:spcAft>
              <a:buFont typeface="Wingdings" panose="05000000000000000000" pitchFamily="2" charset="2"/>
              <a:buChar char="ü"/>
              <a:defRPr/>
            </a:pPr>
            <a:r>
              <a:rPr lang="en-US" sz="2400" dirty="0"/>
              <a:t>Coordinate Recognition</a:t>
            </a:r>
          </a:p>
          <a:p>
            <a:pPr marL="342900" indent="-342900">
              <a:spcBef>
                <a:spcPts val="600"/>
              </a:spcBef>
              <a:spcAft>
                <a:spcPts val="0"/>
              </a:spcAft>
              <a:buFont typeface="Wingdings" panose="05000000000000000000" pitchFamily="2" charset="2"/>
              <a:buChar char="ü"/>
              <a:defRPr/>
            </a:pPr>
            <a:r>
              <a:rPr lang="en-US" sz="2400" dirty="0"/>
              <a:t>Host Celebration Event</a:t>
            </a:r>
          </a:p>
        </p:txBody>
      </p:sp>
      <p:pic>
        <p:nvPicPr>
          <p:cNvPr id="3" name="Picture 2">
            <a:extLst>
              <a:ext uri="{FF2B5EF4-FFF2-40B4-BE49-F238E27FC236}">
                <a16:creationId xmlns:a16="http://schemas.microsoft.com/office/drawing/2014/main" id="{E27C5DC0-E70F-4864-8917-0473A9399B31}"/>
              </a:ext>
            </a:extLst>
          </p:cNvPr>
          <p:cNvPicPr>
            <a:picLocks noChangeAspect="1"/>
          </p:cNvPicPr>
          <p:nvPr/>
        </p:nvPicPr>
        <p:blipFill>
          <a:blip r:embed="rId4"/>
          <a:stretch>
            <a:fillRect/>
          </a:stretch>
        </p:blipFill>
        <p:spPr>
          <a:xfrm rot="20980586">
            <a:off x="696572" y="1368360"/>
            <a:ext cx="3303088" cy="4049615"/>
          </a:xfrm>
          <a:prstGeom prst="rect">
            <a:avLst/>
          </a:prstGeom>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7486367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4040</TotalTime>
  <Words>1512</Words>
  <Application>Microsoft Office PowerPoint</Application>
  <PresentationFormat>On-screen Show (4:3)</PresentationFormat>
  <Paragraphs>192</Paragraphs>
  <Slides>28</Slides>
  <Notes>28</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8" baseType="lpstr">
      <vt:lpstr>MS Mincho</vt:lpstr>
      <vt:lpstr>MS PGothic</vt:lpstr>
      <vt:lpstr>MS PGothic</vt:lpstr>
      <vt:lpstr>Arial</vt:lpstr>
      <vt:lpstr>Calibri</vt:lpstr>
      <vt:lpstr>Cambria</vt:lpstr>
      <vt:lpstr>Times New Roman</vt:lpstr>
      <vt:lpstr>Wingdings</vt:lpstr>
      <vt:lpstr>Office Theme</vt:lpstr>
      <vt:lpstr>Acrobat Document</vt:lpstr>
      <vt:lpstr>PowerPoint Presentation</vt:lpstr>
      <vt:lpstr>PowerPoint Presentation</vt:lpstr>
      <vt:lpstr>How Does It Work?</vt:lpstr>
      <vt:lpstr>2019-2020 Program Theme</vt:lpstr>
      <vt:lpstr>PowerPoint Presentation</vt:lpstr>
      <vt:lpstr>Step 1. Getting Started</vt:lpstr>
      <vt:lpstr>PowerPoint Presentation</vt:lpstr>
      <vt:lpstr>Keep track of important dates</vt:lpstr>
      <vt:lpstr>Recruit Volunteers</vt:lpstr>
      <vt:lpstr>Step 2. Promote Your Program</vt:lpstr>
      <vt:lpstr>Entry Form</vt:lpstr>
      <vt:lpstr>Announce Your Call For Entries!</vt:lpstr>
      <vt:lpstr>Share Your Ideas! How will your PTA promote Reflections to  students, parents, teachers,  school leaders and community supporters?  </vt:lpstr>
      <vt:lpstr>Step 3. Coordinate Judging</vt:lpstr>
      <vt:lpstr>Dance Choreography</vt:lpstr>
      <vt:lpstr>Film Production</vt:lpstr>
      <vt:lpstr>Literature</vt:lpstr>
      <vt:lpstr>Music Composition</vt:lpstr>
      <vt:lpstr>Photography</vt:lpstr>
      <vt:lpstr>Visual Arts</vt:lpstr>
      <vt:lpstr>Special Artist Division</vt:lpstr>
      <vt:lpstr>Step 4. Celebrate Your Students</vt:lpstr>
      <vt:lpstr>Share Your Ideas! How will you plan to recognize students for their participation and achievements in the arts? </vt:lpstr>
      <vt:lpstr>Opportunity for Regional, State and National Awards &amp; Recognition!</vt:lpstr>
      <vt:lpstr>Student Entry Portal   National PTA Submission Instructions</vt:lpstr>
      <vt:lpstr>PowerPoint Presentation</vt:lpstr>
      <vt:lpstr>Step 5. Wrap Up</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System Administrator</dc:creator>
  <cp:lastModifiedBy>Ellie Miller</cp:lastModifiedBy>
  <cp:revision>277</cp:revision>
  <cp:lastPrinted>2018-01-31T16:20:49Z</cp:lastPrinted>
  <dcterms:created xsi:type="dcterms:W3CDTF">2011-03-04T14:38:21Z</dcterms:created>
  <dcterms:modified xsi:type="dcterms:W3CDTF">2019-02-27T14:30:25Z</dcterms:modified>
</cp:coreProperties>
</file>